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0_7A8CEC88.xml" ContentType="application/vnd.ms-powerpoint.comments+xml"/>
  <Override PartName="/ppt/comments/modernComment_10B_A76EE76B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1" r:id="rId4"/>
    <p:sldId id="258" r:id="rId5"/>
    <p:sldId id="260" r:id="rId6"/>
    <p:sldId id="261" r:id="rId7"/>
    <p:sldId id="270" r:id="rId8"/>
    <p:sldId id="259" r:id="rId9"/>
    <p:sldId id="262" r:id="rId10"/>
    <p:sldId id="267" r:id="rId11"/>
    <p:sldId id="263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CE2A69-D93E-DFB1-2BC1-2913DE7DF3BF}" name="호성 추" initials="호추" userId="b03714a9e921bc6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6"/>
    <a:srgbClr val="ABC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85F3E0-DE6E-412F-8E6D-7009FE06A10D}" v="243" dt="2023-10-29T12:21:05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호성 추" userId="b03714a9e921bc62" providerId="LiveId" clId="{9285F3E0-DE6E-412F-8E6D-7009FE06A10D}"/>
    <pc:docChg chg="undo custSel addSld delSld modSld modMainMaster">
      <pc:chgData name="호성 추" userId="b03714a9e921bc62" providerId="LiveId" clId="{9285F3E0-DE6E-412F-8E6D-7009FE06A10D}" dt="2023-10-29T12:21:13.144" v="2106" actId="14100"/>
      <pc:docMkLst>
        <pc:docMk/>
      </pc:docMkLst>
      <pc:sldChg chg="addSp delSp modSp mod modTransition">
        <pc:chgData name="호성 추" userId="b03714a9e921bc62" providerId="LiveId" clId="{9285F3E0-DE6E-412F-8E6D-7009FE06A10D}" dt="2023-10-28T14:58:31.445" v="1093"/>
        <pc:sldMkLst>
          <pc:docMk/>
          <pc:sldMk cId="2056055944" sldId="256"/>
        </pc:sldMkLst>
        <pc:spChg chg="add del mod">
          <ac:chgData name="호성 추" userId="b03714a9e921bc62" providerId="LiveId" clId="{9285F3E0-DE6E-412F-8E6D-7009FE06A10D}" dt="2023-10-28T14:58:31.445" v="1093"/>
          <ac:spMkLst>
            <pc:docMk/>
            <pc:sldMk cId="2056055944" sldId="256"/>
            <ac:spMk id="7" creationId="{8C0C7C9B-D6B3-ECA2-9F42-EDC7C60D3F0D}"/>
          </ac:spMkLst>
        </pc:spChg>
        <pc:spChg chg="add del mod">
          <ac:chgData name="호성 추" userId="b03714a9e921bc62" providerId="LiveId" clId="{9285F3E0-DE6E-412F-8E6D-7009FE06A10D}" dt="2023-10-28T14:58:31.445" v="1093"/>
          <ac:spMkLst>
            <pc:docMk/>
            <pc:sldMk cId="2056055944" sldId="256"/>
            <ac:spMk id="8" creationId="{817BC372-6C5E-EFDA-0198-08C95587F5E3}"/>
          </ac:spMkLst>
        </pc:spChg>
        <pc:spChg chg="add del mod">
          <ac:chgData name="호성 추" userId="b03714a9e921bc62" providerId="LiveId" clId="{9285F3E0-DE6E-412F-8E6D-7009FE06A10D}" dt="2023-10-28T14:58:31.445" v="1093"/>
          <ac:spMkLst>
            <pc:docMk/>
            <pc:sldMk cId="2056055944" sldId="256"/>
            <ac:spMk id="9" creationId="{45F2908F-E779-9ACB-9D50-3B77671D2169}"/>
          </ac:spMkLst>
        </pc:spChg>
        <pc:spChg chg="add del mod">
          <ac:chgData name="호성 추" userId="b03714a9e921bc62" providerId="LiveId" clId="{9285F3E0-DE6E-412F-8E6D-7009FE06A10D}" dt="2023-10-28T14:58:31.445" v="1093"/>
          <ac:spMkLst>
            <pc:docMk/>
            <pc:sldMk cId="2056055944" sldId="256"/>
            <ac:spMk id="10" creationId="{2E992DCB-1DD7-CB8E-448A-B083180EC9E5}"/>
          </ac:spMkLst>
        </pc:spChg>
        <pc:spChg chg="add del mod">
          <ac:chgData name="호성 추" userId="b03714a9e921bc62" providerId="LiveId" clId="{9285F3E0-DE6E-412F-8E6D-7009FE06A10D}" dt="2023-10-28T14:58:31.445" v="1093"/>
          <ac:spMkLst>
            <pc:docMk/>
            <pc:sldMk cId="2056055944" sldId="256"/>
            <ac:spMk id="11" creationId="{FF921B65-893D-A1C5-78CF-FDEDED0C28E1}"/>
          </ac:spMkLst>
        </pc:spChg>
        <pc:spChg chg="add del mod">
          <ac:chgData name="호성 추" userId="b03714a9e921bc62" providerId="LiveId" clId="{9285F3E0-DE6E-412F-8E6D-7009FE06A10D}" dt="2023-10-28T14:58:31.445" v="1093"/>
          <ac:spMkLst>
            <pc:docMk/>
            <pc:sldMk cId="2056055944" sldId="256"/>
            <ac:spMk id="12" creationId="{2E126379-2DF4-B4C2-2FB9-ABA53DCE0253}"/>
          </ac:spMkLst>
        </pc:spChg>
        <pc:spChg chg="add del mod">
          <ac:chgData name="호성 추" userId="b03714a9e921bc62" providerId="LiveId" clId="{9285F3E0-DE6E-412F-8E6D-7009FE06A10D}" dt="2023-10-28T14:58:26.972" v="1084"/>
          <ac:spMkLst>
            <pc:docMk/>
            <pc:sldMk cId="2056055944" sldId="256"/>
            <ac:spMk id="13" creationId="{2053E357-9214-B223-44E6-099E6BCCFEF3}"/>
          </ac:spMkLst>
        </pc:spChg>
      </pc:sldChg>
      <pc:sldChg chg="addSp delSp modSp mod modTransition">
        <pc:chgData name="호성 추" userId="b03714a9e921bc62" providerId="LiveId" clId="{9285F3E0-DE6E-412F-8E6D-7009FE06A10D}" dt="2023-10-28T15:50:18.136" v="1777"/>
        <pc:sldMkLst>
          <pc:docMk/>
          <pc:sldMk cId="4047487737" sldId="257"/>
        </pc:sldMkLst>
        <pc:spChg chg="mod">
          <ac:chgData name="호성 추" userId="b03714a9e921bc62" providerId="LiveId" clId="{9285F3E0-DE6E-412F-8E6D-7009FE06A10D}" dt="2023-10-28T15:50:12.098" v="1776" actId="20577"/>
          <ac:spMkLst>
            <pc:docMk/>
            <pc:sldMk cId="4047487737" sldId="257"/>
            <ac:spMk id="3" creationId="{61079C05-023B-59AA-8AF8-E34873F83B3E}"/>
          </ac:spMkLst>
        </pc:spChg>
        <pc:spChg chg="add del mod topLvl">
          <ac:chgData name="호성 추" userId="b03714a9e921bc62" providerId="LiveId" clId="{9285F3E0-DE6E-412F-8E6D-7009FE06A10D}" dt="2023-10-28T14:54:23.660" v="917" actId="478"/>
          <ac:spMkLst>
            <pc:docMk/>
            <pc:sldMk cId="4047487737" sldId="257"/>
            <ac:spMk id="7" creationId="{3CF4A59E-D1E3-7602-D39D-7D1870B0420B}"/>
          </ac:spMkLst>
        </pc:spChg>
        <pc:spChg chg="add mod">
          <ac:chgData name="호성 추" userId="b03714a9e921bc62" providerId="LiveId" clId="{9285F3E0-DE6E-412F-8E6D-7009FE06A10D}" dt="2023-10-28T14:53:25.869" v="903" actId="1076"/>
          <ac:spMkLst>
            <pc:docMk/>
            <pc:sldMk cId="4047487737" sldId="257"/>
            <ac:spMk id="10" creationId="{5C9206CB-6CFC-75A5-D265-76DD0C875853}"/>
          </ac:spMkLst>
        </pc:spChg>
        <pc:spChg chg="add mod">
          <ac:chgData name="호성 추" userId="b03714a9e921bc62" providerId="LiveId" clId="{9285F3E0-DE6E-412F-8E6D-7009FE06A10D}" dt="2023-10-28T14:58:33.916" v="1097" actId="14100"/>
          <ac:spMkLst>
            <pc:docMk/>
            <pc:sldMk cId="4047487737" sldId="257"/>
            <ac:spMk id="12" creationId="{C5E11E5D-FC5A-0D18-D82C-A63ED015D15D}"/>
          </ac:spMkLst>
        </pc:spChg>
        <pc:spChg chg="add del mod">
          <ac:chgData name="호성 추" userId="b03714a9e921bc62" providerId="LiveId" clId="{9285F3E0-DE6E-412F-8E6D-7009FE06A10D}" dt="2023-10-28T14:55:35.690" v="944" actId="11529"/>
          <ac:spMkLst>
            <pc:docMk/>
            <pc:sldMk cId="4047487737" sldId="257"/>
            <ac:spMk id="13" creationId="{6DB7ED7B-F7DB-1F4E-E07B-6A633E2D40D9}"/>
          </ac:spMkLst>
        </pc:spChg>
        <pc:spChg chg="add mod">
          <ac:chgData name="호성 추" userId="b03714a9e921bc62" providerId="LiveId" clId="{9285F3E0-DE6E-412F-8E6D-7009FE06A10D}" dt="2023-10-28T14:56:17.306" v="956" actId="14100"/>
          <ac:spMkLst>
            <pc:docMk/>
            <pc:sldMk cId="4047487737" sldId="257"/>
            <ac:spMk id="14" creationId="{1755EB78-1D98-4137-88A2-8FF1692DFDCA}"/>
          </ac:spMkLst>
        </pc:spChg>
        <pc:spChg chg="add del mod">
          <ac:chgData name="호성 추" userId="b03714a9e921bc62" providerId="LiveId" clId="{9285F3E0-DE6E-412F-8E6D-7009FE06A10D}" dt="2023-10-28T14:57:15.229" v="961"/>
          <ac:spMkLst>
            <pc:docMk/>
            <pc:sldMk cId="4047487737" sldId="257"/>
            <ac:spMk id="15" creationId="{7460DD74-A41D-5B50-522F-41CC78402A8E}"/>
          </ac:spMkLst>
        </pc:spChg>
        <pc:spChg chg="add del mod">
          <ac:chgData name="호성 추" userId="b03714a9e921bc62" providerId="LiveId" clId="{9285F3E0-DE6E-412F-8E6D-7009FE06A10D}" dt="2023-10-28T14:57:15.229" v="961"/>
          <ac:spMkLst>
            <pc:docMk/>
            <pc:sldMk cId="4047487737" sldId="257"/>
            <ac:spMk id="16" creationId="{9C06FB28-5E3B-3005-F5E4-97A32F1ECFEE}"/>
          </ac:spMkLst>
        </pc:spChg>
        <pc:spChg chg="add del mod">
          <ac:chgData name="호성 추" userId="b03714a9e921bc62" providerId="LiveId" clId="{9285F3E0-DE6E-412F-8E6D-7009FE06A10D}" dt="2023-10-28T14:57:15.229" v="961"/>
          <ac:spMkLst>
            <pc:docMk/>
            <pc:sldMk cId="4047487737" sldId="257"/>
            <ac:spMk id="17" creationId="{AEE8BD8E-2FD1-F885-59D7-79A17C7EB756}"/>
          </ac:spMkLst>
        </pc:spChg>
        <pc:spChg chg="add del mod">
          <ac:chgData name="호성 추" userId="b03714a9e921bc62" providerId="LiveId" clId="{9285F3E0-DE6E-412F-8E6D-7009FE06A10D}" dt="2023-10-28T14:57:26.119" v="967"/>
          <ac:spMkLst>
            <pc:docMk/>
            <pc:sldMk cId="4047487737" sldId="257"/>
            <ac:spMk id="18" creationId="{73EF2B68-B9CF-18CF-B7F2-D607D43DB5AE}"/>
          </ac:spMkLst>
        </pc:spChg>
        <pc:spChg chg="add del mod">
          <ac:chgData name="호성 추" userId="b03714a9e921bc62" providerId="LiveId" clId="{9285F3E0-DE6E-412F-8E6D-7009FE06A10D}" dt="2023-10-28T14:57:26.119" v="967"/>
          <ac:spMkLst>
            <pc:docMk/>
            <pc:sldMk cId="4047487737" sldId="257"/>
            <ac:spMk id="19" creationId="{DB6CB656-8FE2-DAF5-B690-703CB1ABC4D8}"/>
          </ac:spMkLst>
        </pc:spChg>
        <pc:spChg chg="add del mod">
          <ac:chgData name="호성 추" userId="b03714a9e921bc62" providerId="LiveId" clId="{9285F3E0-DE6E-412F-8E6D-7009FE06A10D}" dt="2023-10-28T14:57:26.119" v="967"/>
          <ac:spMkLst>
            <pc:docMk/>
            <pc:sldMk cId="4047487737" sldId="257"/>
            <ac:spMk id="20" creationId="{79F54711-7A95-7204-E9AF-EEF595B3744B}"/>
          </ac:spMkLst>
        </pc:spChg>
        <pc:spChg chg="add del mod">
          <ac:chgData name="호성 추" userId="b03714a9e921bc62" providerId="LiveId" clId="{9285F3E0-DE6E-412F-8E6D-7009FE06A10D}" dt="2023-10-28T14:58:33.256" v="1096"/>
          <ac:spMkLst>
            <pc:docMk/>
            <pc:sldMk cId="4047487737" sldId="257"/>
            <ac:spMk id="21" creationId="{5124C093-7A3C-013C-F5FC-A92EAB71F67C}"/>
          </ac:spMkLst>
        </pc:spChg>
        <pc:spChg chg="add del mod">
          <ac:chgData name="호성 추" userId="b03714a9e921bc62" providerId="LiveId" clId="{9285F3E0-DE6E-412F-8E6D-7009FE06A10D}" dt="2023-10-28T14:58:33.256" v="1096"/>
          <ac:spMkLst>
            <pc:docMk/>
            <pc:sldMk cId="4047487737" sldId="257"/>
            <ac:spMk id="22" creationId="{F5BA1EBB-F7CE-9E0A-81F2-62C91E44A1F9}"/>
          </ac:spMkLst>
        </pc:spChg>
        <pc:spChg chg="add del mod">
          <ac:chgData name="호성 추" userId="b03714a9e921bc62" providerId="LiveId" clId="{9285F3E0-DE6E-412F-8E6D-7009FE06A10D}" dt="2023-10-28T14:58:33.256" v="1096"/>
          <ac:spMkLst>
            <pc:docMk/>
            <pc:sldMk cId="4047487737" sldId="257"/>
            <ac:spMk id="23" creationId="{2BCFE530-013C-6A46-EFDF-BF9942D9EE1F}"/>
          </ac:spMkLst>
        </pc:spChg>
        <pc:spChg chg="add del mod">
          <ac:chgData name="호성 추" userId="b03714a9e921bc62" providerId="LiveId" clId="{9285F3E0-DE6E-412F-8E6D-7009FE06A10D}" dt="2023-10-28T14:59:52.398" v="1159" actId="478"/>
          <ac:spMkLst>
            <pc:docMk/>
            <pc:sldMk cId="4047487737" sldId="257"/>
            <ac:spMk id="24" creationId="{DD75690A-1D7C-66D3-2BEB-FDEBA4D7B547}"/>
          </ac:spMkLst>
        </pc:spChg>
        <pc:grpChg chg="add del mod">
          <ac:chgData name="호성 추" userId="b03714a9e921bc62" providerId="LiveId" clId="{9285F3E0-DE6E-412F-8E6D-7009FE06A10D}" dt="2023-10-28T14:52:36.742" v="865" actId="165"/>
          <ac:grpSpMkLst>
            <pc:docMk/>
            <pc:sldMk cId="4047487737" sldId="257"/>
            <ac:grpSpMk id="8" creationId="{0BE486CB-172C-5CB3-AB5E-C38BB1AA309E}"/>
          </ac:grpSpMkLst>
        </pc:grpChg>
        <pc:grpChg chg="add del mod">
          <ac:chgData name="호성 추" userId="b03714a9e921bc62" providerId="LiveId" clId="{9285F3E0-DE6E-412F-8E6D-7009FE06A10D}" dt="2023-10-28T14:55:50.646" v="949" actId="478"/>
          <ac:grpSpMkLst>
            <pc:docMk/>
            <pc:sldMk cId="4047487737" sldId="257"/>
            <ac:grpSpMk id="11" creationId="{297C7AEE-9B47-DB58-335C-A2227FE3888B}"/>
          </ac:grpSpMkLst>
        </pc:grpChg>
        <pc:picChg chg="add del mod topLvl">
          <ac:chgData name="호성 추" userId="b03714a9e921bc62" providerId="LiveId" clId="{9285F3E0-DE6E-412F-8E6D-7009FE06A10D}" dt="2023-10-28T14:55:15.625" v="942" actId="478"/>
          <ac:picMkLst>
            <pc:docMk/>
            <pc:sldMk cId="4047487737" sldId="257"/>
            <ac:picMk id="6" creationId="{7EEF5A40-1E61-9AF7-93D0-941CD68421EE}"/>
          </ac:picMkLst>
        </pc:picChg>
        <pc:picChg chg="add del mod">
          <ac:chgData name="호성 추" userId="b03714a9e921bc62" providerId="LiveId" clId="{9285F3E0-DE6E-412F-8E6D-7009FE06A10D}" dt="2023-10-28T14:52:45.818" v="874" actId="478"/>
          <ac:picMkLst>
            <pc:docMk/>
            <pc:sldMk cId="4047487737" sldId="257"/>
            <ac:picMk id="9" creationId="{D09B0877-E3E0-7E49-EF91-488E5FC231E9}"/>
          </ac:picMkLst>
        </pc:picChg>
        <pc:picChg chg="add del mod">
          <ac:chgData name="호성 추" userId="b03714a9e921bc62" providerId="LiveId" clId="{9285F3E0-DE6E-412F-8E6D-7009FE06A10D}" dt="2023-10-28T14:59:52.398" v="1159" actId="478"/>
          <ac:picMkLst>
            <pc:docMk/>
            <pc:sldMk cId="4047487737" sldId="257"/>
            <ac:picMk id="25" creationId="{AB3F977B-6284-7D30-7C3D-EF9A2528DAEA}"/>
          </ac:picMkLst>
        </pc:picChg>
        <pc:picChg chg="add mod">
          <ac:chgData name="호성 추" userId="b03714a9e921bc62" providerId="LiveId" clId="{9285F3E0-DE6E-412F-8E6D-7009FE06A10D}" dt="2023-10-28T14:53:25.869" v="903" actId="1076"/>
          <ac:picMkLst>
            <pc:docMk/>
            <pc:sldMk cId="4047487737" sldId="257"/>
            <ac:picMk id="1026" creationId="{BFE1EAFB-9A84-E9C8-FAAE-383FC15412FB}"/>
          </ac:picMkLst>
        </pc:picChg>
        <pc:picChg chg="add del mod">
          <ac:chgData name="호성 추" userId="b03714a9e921bc62" providerId="LiveId" clId="{9285F3E0-DE6E-412F-8E6D-7009FE06A10D}" dt="2023-10-28T14:52:29.666" v="863" actId="478"/>
          <ac:picMkLst>
            <pc:docMk/>
            <pc:sldMk cId="4047487737" sldId="257"/>
            <ac:picMk id="1028" creationId="{399032B3-DDF6-81B0-E744-B9AC1091FBBF}"/>
          </ac:picMkLst>
        </pc:picChg>
        <pc:picChg chg="add del">
          <ac:chgData name="호성 추" userId="b03714a9e921bc62" providerId="LiveId" clId="{9285F3E0-DE6E-412F-8E6D-7009FE06A10D}" dt="2023-10-28T14:52:39.532" v="869"/>
          <ac:picMkLst>
            <pc:docMk/>
            <pc:sldMk cId="4047487737" sldId="257"/>
            <ac:picMk id="1030" creationId="{91A7A548-01FD-D272-BBD2-4B90ECA98D28}"/>
          </ac:picMkLst>
        </pc:picChg>
        <pc:picChg chg="add del mod">
          <ac:chgData name="호성 추" userId="b03714a9e921bc62" providerId="LiveId" clId="{9285F3E0-DE6E-412F-8E6D-7009FE06A10D}" dt="2023-10-28T14:52:39.329" v="868"/>
          <ac:picMkLst>
            <pc:docMk/>
            <pc:sldMk cId="4047487737" sldId="257"/>
            <ac:picMk id="1032" creationId="{2B52EC58-04FC-E700-86A4-9FD5CAB0D93F}"/>
          </ac:picMkLst>
        </pc:picChg>
        <pc:picChg chg="add del">
          <ac:chgData name="호성 추" userId="b03714a9e921bc62" providerId="LiveId" clId="{9285F3E0-DE6E-412F-8E6D-7009FE06A10D}" dt="2023-10-28T14:52:41.466" v="871"/>
          <ac:picMkLst>
            <pc:docMk/>
            <pc:sldMk cId="4047487737" sldId="257"/>
            <ac:picMk id="1034" creationId="{5317A06B-E829-E0E1-C232-0B98898C714E}"/>
          </ac:picMkLst>
        </pc:picChg>
      </pc:sldChg>
      <pc:sldChg chg="addSp delSp modSp mod modTransition">
        <pc:chgData name="호성 추" userId="b03714a9e921bc62" providerId="LiveId" clId="{9285F3E0-DE6E-412F-8E6D-7009FE06A10D}" dt="2023-10-28T15:50:19.021" v="1778"/>
        <pc:sldMkLst>
          <pc:docMk/>
          <pc:sldMk cId="207400311" sldId="258"/>
        </pc:sldMkLst>
        <pc:spChg chg="mod">
          <ac:chgData name="호성 추" userId="b03714a9e921bc62" providerId="LiveId" clId="{9285F3E0-DE6E-412F-8E6D-7009FE06A10D}" dt="2023-10-28T15:18:03.052" v="1179" actId="20577"/>
          <ac:spMkLst>
            <pc:docMk/>
            <pc:sldMk cId="207400311" sldId="258"/>
            <ac:spMk id="3" creationId="{C810CA81-A73D-0701-6C87-540A3791F981}"/>
          </ac:spMkLst>
        </pc:spChg>
        <pc:spChg chg="add del mod">
          <ac:chgData name="호성 추" userId="b03714a9e921bc62" providerId="LiveId" clId="{9285F3E0-DE6E-412F-8E6D-7009FE06A10D}" dt="2023-10-28T14:58:50.707" v="1150"/>
          <ac:spMkLst>
            <pc:docMk/>
            <pc:sldMk cId="207400311" sldId="258"/>
            <ac:spMk id="6" creationId="{75319A3C-792F-4D29-5698-E67461DCB50A}"/>
          </ac:spMkLst>
        </pc:spChg>
        <pc:spChg chg="add del mod">
          <ac:chgData name="호성 추" userId="b03714a9e921bc62" providerId="LiveId" clId="{9285F3E0-DE6E-412F-8E6D-7009FE06A10D}" dt="2023-10-28T14:58:50.707" v="1150"/>
          <ac:spMkLst>
            <pc:docMk/>
            <pc:sldMk cId="207400311" sldId="258"/>
            <ac:spMk id="7" creationId="{8B72EF17-00D3-3A11-D7E6-6E2AE47B97E5}"/>
          </ac:spMkLst>
        </pc:spChg>
        <pc:spChg chg="add del mod">
          <ac:chgData name="호성 추" userId="b03714a9e921bc62" providerId="LiveId" clId="{9285F3E0-DE6E-412F-8E6D-7009FE06A10D}" dt="2023-10-28T14:58:50.707" v="1150"/>
          <ac:spMkLst>
            <pc:docMk/>
            <pc:sldMk cId="207400311" sldId="258"/>
            <ac:spMk id="8" creationId="{4DC937F3-79DF-0617-9977-3EFA5E1996C1}"/>
          </ac:spMkLst>
        </pc:spChg>
        <pc:spChg chg="add del mod">
          <ac:chgData name="호성 추" userId="b03714a9e921bc62" providerId="LiveId" clId="{9285F3E0-DE6E-412F-8E6D-7009FE06A10D}" dt="2023-10-28T14:58:50.707" v="1150"/>
          <ac:spMkLst>
            <pc:docMk/>
            <pc:sldMk cId="207400311" sldId="258"/>
            <ac:spMk id="9" creationId="{03EBB25F-3C60-95AC-3622-5F63554A63C8}"/>
          </ac:spMkLst>
        </pc:spChg>
        <pc:spChg chg="add del mod">
          <ac:chgData name="호성 추" userId="b03714a9e921bc62" providerId="LiveId" clId="{9285F3E0-DE6E-412F-8E6D-7009FE06A10D}" dt="2023-10-28T14:58:50.707" v="1150"/>
          <ac:spMkLst>
            <pc:docMk/>
            <pc:sldMk cId="207400311" sldId="258"/>
            <ac:spMk id="10" creationId="{461A9CD8-A6D8-2ED5-1B96-90FCB0B9370D}"/>
          </ac:spMkLst>
        </pc:spChg>
        <pc:spChg chg="add del mod">
          <ac:chgData name="호성 추" userId="b03714a9e921bc62" providerId="LiveId" clId="{9285F3E0-DE6E-412F-8E6D-7009FE06A10D}" dt="2023-10-28T14:58:50.707" v="1150"/>
          <ac:spMkLst>
            <pc:docMk/>
            <pc:sldMk cId="207400311" sldId="258"/>
            <ac:spMk id="11" creationId="{2187FF80-3E9F-E109-5347-44DD915D439C}"/>
          </ac:spMkLst>
        </pc:spChg>
        <pc:spChg chg="add del mod">
          <ac:chgData name="호성 추" userId="b03714a9e921bc62" providerId="LiveId" clId="{9285F3E0-DE6E-412F-8E6D-7009FE06A10D}" dt="2023-10-28T14:59:57.805" v="1160" actId="478"/>
          <ac:spMkLst>
            <pc:docMk/>
            <pc:sldMk cId="207400311" sldId="258"/>
            <ac:spMk id="12" creationId="{6D148EE3-99E9-6207-472A-31513BB02437}"/>
          </ac:spMkLst>
        </pc:spChg>
        <pc:spChg chg="add del mod">
          <ac:chgData name="호성 추" userId="b03714a9e921bc62" providerId="LiveId" clId="{9285F3E0-DE6E-412F-8E6D-7009FE06A10D}" dt="2023-10-28T14:59:57.805" v="1160" actId="478"/>
          <ac:spMkLst>
            <pc:docMk/>
            <pc:sldMk cId="207400311" sldId="258"/>
            <ac:spMk id="13" creationId="{C5A43AC0-7C82-399D-09D1-C6BFCAA72C77}"/>
          </ac:spMkLst>
        </pc:spChg>
        <pc:spChg chg="add del mod">
          <ac:chgData name="호성 추" userId="b03714a9e921bc62" providerId="LiveId" clId="{9285F3E0-DE6E-412F-8E6D-7009FE06A10D}" dt="2023-10-28T14:59:57.805" v="1160" actId="478"/>
          <ac:spMkLst>
            <pc:docMk/>
            <pc:sldMk cId="207400311" sldId="258"/>
            <ac:spMk id="14" creationId="{1C5BE9AA-E49E-49EB-83A2-D9D5E51E5793}"/>
          </ac:spMkLst>
        </pc:spChg>
        <pc:spChg chg="add del mod">
          <ac:chgData name="호성 추" userId="b03714a9e921bc62" providerId="LiveId" clId="{9285F3E0-DE6E-412F-8E6D-7009FE06A10D}" dt="2023-10-28T14:59:57.805" v="1160" actId="478"/>
          <ac:spMkLst>
            <pc:docMk/>
            <pc:sldMk cId="207400311" sldId="258"/>
            <ac:spMk id="15" creationId="{03D8AAC6-D57D-3B11-4333-D1C1D0CCF285}"/>
          </ac:spMkLst>
        </pc:spChg>
        <pc:picChg chg="mod">
          <ac:chgData name="호성 추" userId="b03714a9e921bc62" providerId="LiveId" clId="{9285F3E0-DE6E-412F-8E6D-7009FE06A10D}" dt="2023-10-28T15:18:16.412" v="1182" actId="1076"/>
          <ac:picMkLst>
            <pc:docMk/>
            <pc:sldMk cId="207400311" sldId="258"/>
            <ac:picMk id="1026" creationId="{4BFDF6AF-C53E-3611-7F53-DE8A9E564C35}"/>
          </ac:picMkLst>
        </pc:picChg>
      </pc:sldChg>
      <pc:sldChg chg="addSp delSp modSp mod setBg addAnim delAnim">
        <pc:chgData name="호성 추" userId="b03714a9e921bc62" providerId="LiveId" clId="{9285F3E0-DE6E-412F-8E6D-7009FE06A10D}" dt="2023-10-28T15:36:33.032" v="1587" actId="1076"/>
        <pc:sldMkLst>
          <pc:docMk/>
          <pc:sldMk cId="4047173386" sldId="261"/>
        </pc:sldMkLst>
        <pc:spChg chg="mod">
          <ac:chgData name="호성 추" userId="b03714a9e921bc62" providerId="LiveId" clId="{9285F3E0-DE6E-412F-8E6D-7009FE06A10D}" dt="2023-10-28T15:30:24.086" v="1387" actId="1076"/>
          <ac:spMkLst>
            <pc:docMk/>
            <pc:sldMk cId="4047173386" sldId="261"/>
            <ac:spMk id="2" creationId="{F85EDAE1-E2ED-419C-1928-FA33D22E5A9E}"/>
          </ac:spMkLst>
        </pc:spChg>
        <pc:spChg chg="mod ord">
          <ac:chgData name="호성 추" userId="b03714a9e921bc62" providerId="LiveId" clId="{9285F3E0-DE6E-412F-8E6D-7009FE06A10D}" dt="2023-10-28T15:20:25.923" v="1194" actId="26606"/>
          <ac:spMkLst>
            <pc:docMk/>
            <pc:sldMk cId="4047173386" sldId="261"/>
            <ac:spMk id="4" creationId="{859B9993-5AF8-02E6-D415-04DBBA4D8D86}"/>
          </ac:spMkLst>
        </pc:spChg>
        <pc:spChg chg="mod">
          <ac:chgData name="호성 추" userId="b03714a9e921bc62" providerId="LiveId" clId="{9285F3E0-DE6E-412F-8E6D-7009FE06A10D}" dt="2023-10-28T15:20:25.923" v="1194" actId="26606"/>
          <ac:spMkLst>
            <pc:docMk/>
            <pc:sldMk cId="4047173386" sldId="261"/>
            <ac:spMk id="5" creationId="{01830143-467B-6916-0B5E-54EFD9B85A6D}"/>
          </ac:spMkLst>
        </pc:spChg>
        <pc:spChg chg="add mod">
          <ac:chgData name="호성 추" userId="b03714a9e921bc62" providerId="LiveId" clId="{9285F3E0-DE6E-412F-8E6D-7009FE06A10D}" dt="2023-10-28T15:30:31.223" v="1388" actId="1076"/>
          <ac:spMkLst>
            <pc:docMk/>
            <pc:sldMk cId="4047173386" sldId="261"/>
            <ac:spMk id="8" creationId="{3980213D-1225-6CA1-C9D3-C9F6E897D322}"/>
          </ac:spMkLst>
        </pc:spChg>
        <pc:spChg chg="add mod">
          <ac:chgData name="호성 추" userId="b03714a9e921bc62" providerId="LiveId" clId="{9285F3E0-DE6E-412F-8E6D-7009FE06A10D}" dt="2023-10-28T15:30:31.223" v="1388" actId="1076"/>
          <ac:spMkLst>
            <pc:docMk/>
            <pc:sldMk cId="4047173386" sldId="261"/>
            <ac:spMk id="10" creationId="{5AA045A4-8E17-C9A7-80F9-7DE397C2C329}"/>
          </ac:spMkLst>
        </pc:spChg>
        <pc:spChg chg="add mod">
          <ac:chgData name="호성 추" userId="b03714a9e921bc62" providerId="LiveId" clId="{9285F3E0-DE6E-412F-8E6D-7009FE06A10D}" dt="2023-10-28T15:30:31.223" v="1388" actId="1076"/>
          <ac:spMkLst>
            <pc:docMk/>
            <pc:sldMk cId="4047173386" sldId="261"/>
            <ac:spMk id="12" creationId="{C82440BE-E657-6C18-CC3B-E6970037A448}"/>
          </ac:spMkLst>
        </pc:spChg>
        <pc:spChg chg="add mod">
          <ac:chgData name="호성 추" userId="b03714a9e921bc62" providerId="LiveId" clId="{9285F3E0-DE6E-412F-8E6D-7009FE06A10D}" dt="2023-10-28T15:36:33.032" v="1587" actId="1076"/>
          <ac:spMkLst>
            <pc:docMk/>
            <pc:sldMk cId="4047173386" sldId="261"/>
            <ac:spMk id="13" creationId="{C8E2799C-9037-41BB-CD50-8DE47EF02549}"/>
          </ac:spMkLst>
        </pc:spChg>
        <pc:spChg chg="add mod">
          <ac:chgData name="호성 추" userId="b03714a9e921bc62" providerId="LiveId" clId="{9285F3E0-DE6E-412F-8E6D-7009FE06A10D}" dt="2023-10-28T15:30:31.223" v="1388" actId="1076"/>
          <ac:spMkLst>
            <pc:docMk/>
            <pc:sldMk cId="4047173386" sldId="261"/>
            <ac:spMk id="14" creationId="{0EABF5CB-5D07-4D03-E19C-88912B641FDB}"/>
          </ac:spMkLst>
        </pc:spChg>
        <pc:spChg chg="add mod">
          <ac:chgData name="호성 추" userId="b03714a9e921bc62" providerId="LiveId" clId="{9285F3E0-DE6E-412F-8E6D-7009FE06A10D}" dt="2023-10-28T15:30:31.223" v="1388" actId="1076"/>
          <ac:spMkLst>
            <pc:docMk/>
            <pc:sldMk cId="4047173386" sldId="261"/>
            <ac:spMk id="15" creationId="{C81A101A-42C0-76C1-765E-AC09249E22F4}"/>
          </ac:spMkLst>
        </pc:spChg>
        <pc:spChg chg="add del">
          <ac:chgData name="호성 추" userId="b03714a9e921bc62" providerId="LiveId" clId="{9285F3E0-DE6E-412F-8E6D-7009FE06A10D}" dt="2023-10-28T15:20:25.923" v="1194" actId="26606"/>
          <ac:spMkLst>
            <pc:docMk/>
            <pc:sldMk cId="4047173386" sldId="261"/>
            <ac:spMk id="16" creationId="{398F3DEE-0E56-499F-AFAE-C2DA7C2C815B}"/>
          </ac:spMkLst>
        </pc:spChg>
        <pc:spChg chg="add mod">
          <ac:chgData name="호성 추" userId="b03714a9e921bc62" providerId="LiveId" clId="{9285F3E0-DE6E-412F-8E6D-7009FE06A10D}" dt="2023-10-28T15:35:38.154" v="1549" actId="20577"/>
          <ac:spMkLst>
            <pc:docMk/>
            <pc:sldMk cId="4047173386" sldId="261"/>
            <ac:spMk id="17" creationId="{4362D1BD-4376-1CEE-A24A-F0CDD1709728}"/>
          </ac:spMkLst>
        </pc:spChg>
        <pc:spChg chg="add del">
          <ac:chgData name="호성 추" userId="b03714a9e921bc62" providerId="LiveId" clId="{9285F3E0-DE6E-412F-8E6D-7009FE06A10D}" dt="2023-10-28T15:20:25.923" v="1194" actId="26606"/>
          <ac:spMkLst>
            <pc:docMk/>
            <pc:sldMk cId="4047173386" sldId="261"/>
            <ac:spMk id="18" creationId="{EBB65E49-5337-40E3-9DBD-146D14EA0739}"/>
          </ac:spMkLst>
        </pc:spChg>
        <pc:spChg chg="add mod">
          <ac:chgData name="호성 추" userId="b03714a9e921bc62" providerId="LiveId" clId="{9285F3E0-DE6E-412F-8E6D-7009FE06A10D}" dt="2023-10-28T15:35:55.724" v="1562" actId="1076"/>
          <ac:spMkLst>
            <pc:docMk/>
            <pc:sldMk cId="4047173386" sldId="261"/>
            <ac:spMk id="19" creationId="{7681EA1F-BBAA-CFB7-075B-F17772E5F1A6}"/>
          </ac:spMkLst>
        </pc:spChg>
        <pc:spChg chg="add del">
          <ac:chgData name="호성 추" userId="b03714a9e921bc62" providerId="LiveId" clId="{9285F3E0-DE6E-412F-8E6D-7009FE06A10D}" dt="2023-10-28T15:20:25.923" v="1194" actId="26606"/>
          <ac:spMkLst>
            <pc:docMk/>
            <pc:sldMk cId="4047173386" sldId="261"/>
            <ac:spMk id="20" creationId="{E859509F-94DC-4952-A3B5-1EFAA2F5242F}"/>
          </ac:spMkLst>
        </pc:spChg>
        <pc:spChg chg="add mod">
          <ac:chgData name="호성 추" userId="b03714a9e921bc62" providerId="LiveId" clId="{9285F3E0-DE6E-412F-8E6D-7009FE06A10D}" dt="2023-10-28T15:35:04.132" v="1519" actId="20577"/>
          <ac:spMkLst>
            <pc:docMk/>
            <pc:sldMk cId="4047173386" sldId="261"/>
            <ac:spMk id="21" creationId="{2FA9B00F-1A37-6A03-B448-8DB890C46D52}"/>
          </ac:spMkLst>
        </pc:spChg>
        <pc:spChg chg="add del">
          <ac:chgData name="호성 추" userId="b03714a9e921bc62" providerId="LiveId" clId="{9285F3E0-DE6E-412F-8E6D-7009FE06A10D}" dt="2023-10-28T15:20:25.923" v="1194" actId="26606"/>
          <ac:spMkLst>
            <pc:docMk/>
            <pc:sldMk cId="4047173386" sldId="261"/>
            <ac:spMk id="22" creationId="{6B1AF2CB-1EFE-4962-A8DC-2D3CE47362B5}"/>
          </ac:spMkLst>
        </pc:spChg>
        <pc:spChg chg="add mod">
          <ac:chgData name="호성 추" userId="b03714a9e921bc62" providerId="LiveId" clId="{9285F3E0-DE6E-412F-8E6D-7009FE06A10D}" dt="2023-10-28T15:35:42.078" v="1558" actId="20577"/>
          <ac:spMkLst>
            <pc:docMk/>
            <pc:sldMk cId="4047173386" sldId="261"/>
            <ac:spMk id="23" creationId="{7F48F6E9-B7D2-0FA1-5856-FA08EB75E872}"/>
          </ac:spMkLst>
        </pc:spChg>
        <pc:spChg chg="add del">
          <ac:chgData name="호성 추" userId="b03714a9e921bc62" providerId="LiveId" clId="{9285F3E0-DE6E-412F-8E6D-7009FE06A10D}" dt="2023-10-28T15:20:25.923" v="1194" actId="26606"/>
          <ac:spMkLst>
            <pc:docMk/>
            <pc:sldMk cId="4047173386" sldId="261"/>
            <ac:spMk id="24" creationId="{2232531E-9E20-48D1-A119-C05304D9E893}"/>
          </ac:spMkLst>
        </pc:spChg>
        <pc:spChg chg="add mod">
          <ac:chgData name="호성 추" userId="b03714a9e921bc62" providerId="LiveId" clId="{9285F3E0-DE6E-412F-8E6D-7009FE06A10D}" dt="2023-10-28T15:36:25.948" v="1586" actId="20577"/>
          <ac:spMkLst>
            <pc:docMk/>
            <pc:sldMk cId="4047173386" sldId="261"/>
            <ac:spMk id="25" creationId="{02FF0358-3A0E-D840-A340-DC9D112E1D6A}"/>
          </ac:spMkLst>
        </pc:spChg>
        <pc:spChg chg="add del">
          <ac:chgData name="호성 추" userId="b03714a9e921bc62" providerId="LiveId" clId="{9285F3E0-DE6E-412F-8E6D-7009FE06A10D}" dt="2023-10-28T15:20:25.923" v="1194" actId="26606"/>
          <ac:spMkLst>
            <pc:docMk/>
            <pc:sldMk cId="4047173386" sldId="261"/>
            <ac:spMk id="26" creationId="{17AA014B-79A8-4BEC-893F-423182880E21}"/>
          </ac:spMkLst>
        </pc:spChg>
        <pc:picChg chg="add del mod">
          <ac:chgData name="호성 추" userId="b03714a9e921bc62" providerId="LiveId" clId="{9285F3E0-DE6E-412F-8E6D-7009FE06A10D}" dt="2023-10-28T15:21:52.648" v="1243" actId="478"/>
          <ac:picMkLst>
            <pc:docMk/>
            <pc:sldMk cId="4047173386" sldId="261"/>
            <ac:picMk id="6" creationId="{23A829C1-230B-7867-BB7A-B07F7D51B062}"/>
          </ac:picMkLst>
        </pc:picChg>
        <pc:picChg chg="del mod">
          <ac:chgData name="호성 추" userId="b03714a9e921bc62" providerId="LiveId" clId="{9285F3E0-DE6E-412F-8E6D-7009FE06A10D}" dt="2023-10-28T15:21:03.872" v="1204" actId="478"/>
          <ac:picMkLst>
            <pc:docMk/>
            <pc:sldMk cId="4047173386" sldId="261"/>
            <ac:picMk id="7" creationId="{03B2BAF1-E8E3-2ABD-4E1B-E4D6EA529907}"/>
          </ac:picMkLst>
        </pc:picChg>
        <pc:picChg chg="del mod">
          <ac:chgData name="호성 추" userId="b03714a9e921bc62" providerId="LiveId" clId="{9285F3E0-DE6E-412F-8E6D-7009FE06A10D}" dt="2023-10-28T15:21:16.033" v="1210" actId="478"/>
          <ac:picMkLst>
            <pc:docMk/>
            <pc:sldMk cId="4047173386" sldId="261"/>
            <ac:picMk id="9" creationId="{5C355D59-D1E0-A46E-22F5-1558A5CD8583}"/>
          </ac:picMkLst>
        </pc:picChg>
        <pc:picChg chg="del mod ord">
          <ac:chgData name="호성 추" userId="b03714a9e921bc62" providerId="LiveId" clId="{9285F3E0-DE6E-412F-8E6D-7009FE06A10D}" dt="2023-10-28T15:21:43.609" v="1239" actId="478"/>
          <ac:picMkLst>
            <pc:docMk/>
            <pc:sldMk cId="4047173386" sldId="261"/>
            <ac:picMk id="11" creationId="{1F59E3B1-28F6-E349-B9E5-6E4D0BE66A08}"/>
          </ac:picMkLst>
        </pc:picChg>
        <pc:picChg chg="add del mod">
          <ac:chgData name="호성 추" userId="b03714a9e921bc62" providerId="LiveId" clId="{9285F3E0-DE6E-412F-8E6D-7009FE06A10D}" dt="2023-10-28T15:20:11.599" v="1188" actId="478"/>
          <ac:picMkLst>
            <pc:docMk/>
            <pc:sldMk cId="4047173386" sldId="261"/>
            <ac:picMk id="2050" creationId="{51520C96-4F28-889F-F8F7-3260B38850F6}"/>
          </ac:picMkLst>
        </pc:picChg>
      </pc:sldChg>
      <pc:sldChg chg="addSp delSp modSp mod">
        <pc:chgData name="호성 추" userId="b03714a9e921bc62" providerId="LiveId" clId="{9285F3E0-DE6E-412F-8E6D-7009FE06A10D}" dt="2023-10-28T15:55:44.316" v="1905" actId="14100"/>
        <pc:sldMkLst>
          <pc:docMk/>
          <pc:sldMk cId="840733148" sldId="262"/>
        </pc:sldMkLst>
        <pc:spChg chg="mod">
          <ac:chgData name="호성 추" userId="b03714a9e921bc62" providerId="LiveId" clId="{9285F3E0-DE6E-412F-8E6D-7009FE06A10D}" dt="2023-10-28T15:46:53.544" v="1690" actId="1076"/>
          <ac:spMkLst>
            <pc:docMk/>
            <pc:sldMk cId="840733148" sldId="262"/>
            <ac:spMk id="2" creationId="{1A31E0EC-508B-C293-6DA5-A84B057B28A7}"/>
          </ac:spMkLst>
        </pc:spChg>
        <pc:picChg chg="add mod ord">
          <ac:chgData name="호성 추" userId="b03714a9e921bc62" providerId="LiveId" clId="{9285F3E0-DE6E-412F-8E6D-7009FE06A10D}" dt="2023-10-28T15:47:14.145" v="1694" actId="14100"/>
          <ac:picMkLst>
            <pc:docMk/>
            <pc:sldMk cId="840733148" sldId="262"/>
            <ac:picMk id="6" creationId="{795D49FE-38A9-D9AF-F5D9-3E5F5DBC48E9}"/>
          </ac:picMkLst>
        </pc:picChg>
        <pc:picChg chg="add del mod">
          <ac:chgData name="호성 추" userId="b03714a9e921bc62" providerId="LiveId" clId="{9285F3E0-DE6E-412F-8E6D-7009FE06A10D}" dt="2023-10-28T15:46:28.198" v="1682"/>
          <ac:picMkLst>
            <pc:docMk/>
            <pc:sldMk cId="840733148" sldId="262"/>
            <ac:picMk id="8" creationId="{70A18F6D-58FC-568F-C375-3F4FDDD0FD24}"/>
          </ac:picMkLst>
        </pc:picChg>
        <pc:picChg chg="add mod">
          <ac:chgData name="호성 추" userId="b03714a9e921bc62" providerId="LiveId" clId="{9285F3E0-DE6E-412F-8E6D-7009FE06A10D}" dt="2023-10-28T15:46:51.865" v="1688" actId="1076"/>
          <ac:picMkLst>
            <pc:docMk/>
            <pc:sldMk cId="840733148" sldId="262"/>
            <ac:picMk id="10" creationId="{A1ECE0F3-1A5B-F461-35CC-459AF86EA920}"/>
          </ac:picMkLst>
        </pc:picChg>
        <pc:picChg chg="mod">
          <ac:chgData name="호성 추" userId="b03714a9e921bc62" providerId="LiveId" clId="{9285F3E0-DE6E-412F-8E6D-7009FE06A10D}" dt="2023-10-28T15:47:17.287" v="1695" actId="1076"/>
          <ac:picMkLst>
            <pc:docMk/>
            <pc:sldMk cId="840733148" sldId="262"/>
            <ac:picMk id="3074" creationId="{24DEBFB2-81DC-5B2B-BE0A-6C7DC9E8DE87}"/>
          </ac:picMkLst>
        </pc:picChg>
        <pc:picChg chg="add mod">
          <ac:chgData name="호성 추" userId="b03714a9e921bc62" providerId="LiveId" clId="{9285F3E0-DE6E-412F-8E6D-7009FE06A10D}" dt="2023-10-28T15:47:06.192" v="1692" actId="208"/>
          <ac:picMkLst>
            <pc:docMk/>
            <pc:sldMk cId="840733148" sldId="262"/>
            <ac:picMk id="5122" creationId="{B46153AC-55EE-68FE-44DD-B0E0DE84B353}"/>
          </ac:picMkLst>
        </pc:picChg>
        <pc:picChg chg="add del mod">
          <ac:chgData name="호성 추" userId="b03714a9e921bc62" providerId="LiveId" clId="{9285F3E0-DE6E-412F-8E6D-7009FE06A10D}" dt="2023-10-28T15:40:12.221" v="1601" actId="478"/>
          <ac:picMkLst>
            <pc:docMk/>
            <pc:sldMk cId="840733148" sldId="262"/>
            <ac:picMk id="5124" creationId="{E5F04E2A-1F7B-FE1A-D9F2-37DC175B23A0}"/>
          </ac:picMkLst>
        </pc:picChg>
        <pc:picChg chg="add del mod">
          <ac:chgData name="호성 추" userId="b03714a9e921bc62" providerId="LiveId" clId="{9285F3E0-DE6E-412F-8E6D-7009FE06A10D}" dt="2023-10-28T15:40:40.886" v="1606" actId="478"/>
          <ac:picMkLst>
            <pc:docMk/>
            <pc:sldMk cId="840733148" sldId="262"/>
            <ac:picMk id="5126" creationId="{7332C9CA-596B-1FB1-CB78-3104A86AB696}"/>
          </ac:picMkLst>
        </pc:picChg>
        <pc:picChg chg="add mod">
          <ac:chgData name="호성 추" userId="b03714a9e921bc62" providerId="LiveId" clId="{9285F3E0-DE6E-412F-8E6D-7009FE06A10D}" dt="2023-10-28T15:43:19.211" v="1676" actId="1076"/>
          <ac:picMkLst>
            <pc:docMk/>
            <pc:sldMk cId="840733148" sldId="262"/>
            <ac:picMk id="5128" creationId="{2A563B6D-455E-B6E7-38CC-092D2B22C00E}"/>
          </ac:picMkLst>
        </pc:picChg>
        <pc:picChg chg="add del mod">
          <ac:chgData name="호성 추" userId="b03714a9e921bc62" providerId="LiveId" clId="{9285F3E0-DE6E-412F-8E6D-7009FE06A10D}" dt="2023-10-28T15:46:23.134" v="1680" actId="478"/>
          <ac:picMkLst>
            <pc:docMk/>
            <pc:sldMk cId="840733148" sldId="262"/>
            <ac:picMk id="5130" creationId="{78BCB6F1-F7E1-A02E-E431-330576575713}"/>
          </ac:picMkLst>
        </pc:picChg>
        <pc:cxnChg chg="add mod">
          <ac:chgData name="호성 추" userId="b03714a9e921bc62" providerId="LiveId" clId="{9285F3E0-DE6E-412F-8E6D-7009FE06A10D}" dt="2023-10-28T15:55:40.624" v="1904" actId="14100"/>
          <ac:cxnSpMkLst>
            <pc:docMk/>
            <pc:sldMk cId="840733148" sldId="262"/>
            <ac:cxnSpMk id="7" creationId="{083CD90D-0172-9B62-4F8D-06620D0BB5BB}"/>
          </ac:cxnSpMkLst>
        </pc:cxnChg>
        <pc:cxnChg chg="add mod">
          <ac:chgData name="호성 추" userId="b03714a9e921bc62" providerId="LiveId" clId="{9285F3E0-DE6E-412F-8E6D-7009FE06A10D}" dt="2023-10-28T15:55:44.316" v="1905" actId="14100"/>
          <ac:cxnSpMkLst>
            <pc:docMk/>
            <pc:sldMk cId="840733148" sldId="262"/>
            <ac:cxnSpMk id="8" creationId="{0E17D082-8C99-333D-F267-31CF7C94154F}"/>
          </ac:cxnSpMkLst>
        </pc:cxnChg>
      </pc:sldChg>
      <pc:sldChg chg="addSp delSp modSp mod delAnim modAnim">
        <pc:chgData name="호성 추" userId="b03714a9e921bc62" providerId="LiveId" clId="{9285F3E0-DE6E-412F-8E6D-7009FE06A10D}" dt="2023-10-29T12:21:13.144" v="2106" actId="14100"/>
        <pc:sldMkLst>
          <pc:docMk/>
          <pc:sldMk cId="1902956963" sldId="263"/>
        </pc:sldMkLst>
        <pc:spChg chg="mod">
          <ac:chgData name="호성 추" userId="b03714a9e921bc62" providerId="LiveId" clId="{9285F3E0-DE6E-412F-8E6D-7009FE06A10D}" dt="2023-10-28T14:37:49.260" v="142"/>
          <ac:spMkLst>
            <pc:docMk/>
            <pc:sldMk cId="1902956963" sldId="263"/>
            <ac:spMk id="2" creationId="{8B9480C7-E63E-CCC9-B689-340BB1CA9ABE}"/>
          </ac:spMkLst>
        </pc:spChg>
        <pc:spChg chg="mod">
          <ac:chgData name="호성 추" userId="b03714a9e921bc62" providerId="LiveId" clId="{9285F3E0-DE6E-412F-8E6D-7009FE06A10D}" dt="2023-10-28T15:36:59.080" v="1588" actId="20577"/>
          <ac:spMkLst>
            <pc:docMk/>
            <pc:sldMk cId="1902956963" sldId="263"/>
            <ac:spMk id="3" creationId="{55704C29-4742-E1CD-0C0B-78B0D1F48EB3}"/>
          </ac:spMkLst>
        </pc:spChg>
        <pc:picChg chg="add del mod">
          <ac:chgData name="호성 추" userId="b03714a9e921bc62" providerId="LiveId" clId="{9285F3E0-DE6E-412F-8E6D-7009FE06A10D}" dt="2023-10-29T12:09:12.130" v="2076" actId="478"/>
          <ac:picMkLst>
            <pc:docMk/>
            <pc:sldMk cId="1902956963" sldId="263"/>
            <ac:picMk id="6" creationId="{B08B0D10-82A2-FE92-6CD2-C2B3D61D1CD4}"/>
          </ac:picMkLst>
        </pc:picChg>
        <pc:picChg chg="add del mod">
          <ac:chgData name="호성 추" userId="b03714a9e921bc62" providerId="LiveId" clId="{9285F3E0-DE6E-412F-8E6D-7009FE06A10D}" dt="2023-10-29T12:08:24.964" v="2075" actId="478"/>
          <ac:picMkLst>
            <pc:docMk/>
            <pc:sldMk cId="1902956963" sldId="263"/>
            <ac:picMk id="7" creationId="{0C63750D-8FA5-0B30-2BA4-6E7D5D5641C6}"/>
          </ac:picMkLst>
        </pc:picChg>
        <pc:picChg chg="add del mod">
          <ac:chgData name="호성 추" userId="b03714a9e921bc62" providerId="LiveId" clId="{9285F3E0-DE6E-412F-8E6D-7009FE06A10D}" dt="2023-10-29T12:07:29.218" v="2071" actId="478"/>
          <ac:picMkLst>
            <pc:docMk/>
            <pc:sldMk cId="1902956963" sldId="263"/>
            <ac:picMk id="7" creationId="{722E58E6-E988-4F0F-A947-63C2BE771EBF}"/>
          </ac:picMkLst>
        </pc:picChg>
        <pc:picChg chg="add del mod">
          <ac:chgData name="호성 추" userId="b03714a9e921bc62" providerId="LiveId" clId="{9285F3E0-DE6E-412F-8E6D-7009FE06A10D}" dt="2023-10-29T12:10:00.057" v="2086" actId="478"/>
          <ac:picMkLst>
            <pc:docMk/>
            <pc:sldMk cId="1902956963" sldId="263"/>
            <ac:picMk id="8" creationId="{BF139135-4A7D-0F91-D820-29BFA3752FC8}"/>
          </ac:picMkLst>
        </pc:picChg>
        <pc:picChg chg="add mod">
          <ac:chgData name="호성 추" userId="b03714a9e921bc62" providerId="LiveId" clId="{9285F3E0-DE6E-412F-8E6D-7009FE06A10D}" dt="2023-10-29T12:21:13.144" v="2106" actId="14100"/>
          <ac:picMkLst>
            <pc:docMk/>
            <pc:sldMk cId="1902956963" sldId="263"/>
            <ac:picMk id="9" creationId="{6B531395-C8EC-C4D2-DD79-A472923C4CDB}"/>
          </ac:picMkLst>
        </pc:picChg>
        <pc:picChg chg="add mod">
          <ac:chgData name="호성 추" userId="b03714a9e921bc62" providerId="LiveId" clId="{9285F3E0-DE6E-412F-8E6D-7009FE06A10D}" dt="2023-10-29T12:20:53.943" v="2101" actId="1076"/>
          <ac:picMkLst>
            <pc:docMk/>
            <pc:sldMk cId="1902956963" sldId="263"/>
            <ac:picMk id="10" creationId="{2A85978D-31C8-9AED-BAB8-7BA6E99F49AD}"/>
          </ac:picMkLst>
        </pc:picChg>
      </pc:sldChg>
      <pc:sldChg chg="addSp delSp modSp del mod delAnim">
        <pc:chgData name="호성 추" userId="b03714a9e921bc62" providerId="LiveId" clId="{9285F3E0-DE6E-412F-8E6D-7009FE06A10D}" dt="2023-10-28T14:30:42.978" v="40" actId="47"/>
        <pc:sldMkLst>
          <pc:docMk/>
          <pc:sldMk cId="2219818877" sldId="264"/>
        </pc:sldMkLst>
        <pc:spChg chg="add mod">
          <ac:chgData name="호성 추" userId="b03714a9e921bc62" providerId="LiveId" clId="{9285F3E0-DE6E-412F-8E6D-7009FE06A10D}" dt="2023-10-28T14:30:35.756" v="36" actId="478"/>
          <ac:spMkLst>
            <pc:docMk/>
            <pc:sldMk cId="2219818877" sldId="264"/>
            <ac:spMk id="8" creationId="{7B9D68D2-EBC3-106D-B2CB-5853152E9E23}"/>
          </ac:spMkLst>
        </pc:spChg>
        <pc:picChg chg="del">
          <ac:chgData name="호성 추" userId="b03714a9e921bc62" providerId="LiveId" clId="{9285F3E0-DE6E-412F-8E6D-7009FE06A10D}" dt="2023-10-28T14:30:35.756" v="36" actId="478"/>
          <ac:picMkLst>
            <pc:docMk/>
            <pc:sldMk cId="2219818877" sldId="264"/>
            <ac:picMk id="6" creationId="{FEFA64A7-6E98-28F4-1DFE-28B455E0281B}"/>
          </ac:picMkLst>
        </pc:picChg>
        <pc:picChg chg="del">
          <ac:chgData name="호성 추" userId="b03714a9e921bc62" providerId="LiveId" clId="{9285F3E0-DE6E-412F-8E6D-7009FE06A10D}" dt="2023-10-28T14:30:35.055" v="35" actId="478"/>
          <ac:picMkLst>
            <pc:docMk/>
            <pc:sldMk cId="2219818877" sldId="264"/>
            <ac:picMk id="7" creationId="{FFB3020D-ABEC-37D7-A6BF-CE231C12255B}"/>
          </ac:picMkLst>
        </pc:picChg>
      </pc:sldChg>
      <pc:sldChg chg="addSp delSp modSp add del mod delAnim">
        <pc:chgData name="호성 추" userId="b03714a9e921bc62" providerId="LiveId" clId="{9285F3E0-DE6E-412F-8E6D-7009FE06A10D}" dt="2023-10-28T14:45:24.074" v="451" actId="1076"/>
        <pc:sldMkLst>
          <pc:docMk/>
          <pc:sldMk cId="879491090" sldId="265"/>
        </pc:sldMkLst>
        <pc:spChg chg="mod">
          <ac:chgData name="호성 추" userId="b03714a9e921bc62" providerId="LiveId" clId="{9285F3E0-DE6E-412F-8E6D-7009FE06A10D}" dt="2023-10-28T14:37:51.740" v="143"/>
          <ac:spMkLst>
            <pc:docMk/>
            <pc:sldMk cId="879491090" sldId="265"/>
            <ac:spMk id="2" creationId="{8B9480C7-E63E-CCC9-B689-340BB1CA9ABE}"/>
          </ac:spMkLst>
        </pc:spChg>
        <pc:spChg chg="mod">
          <ac:chgData name="호성 추" userId="b03714a9e921bc62" providerId="LiveId" clId="{9285F3E0-DE6E-412F-8E6D-7009FE06A10D}" dt="2023-10-28T14:30:56.690" v="43"/>
          <ac:spMkLst>
            <pc:docMk/>
            <pc:sldMk cId="879491090" sldId="265"/>
            <ac:spMk id="3" creationId="{55704C29-4742-E1CD-0C0B-78B0D1F48EB3}"/>
          </ac:spMkLst>
        </pc:spChg>
        <pc:graphicFrameChg chg="add mod modGraphic">
          <ac:chgData name="호성 추" userId="b03714a9e921bc62" providerId="LiveId" clId="{9285F3E0-DE6E-412F-8E6D-7009FE06A10D}" dt="2023-10-28T14:45:24.074" v="451" actId="1076"/>
          <ac:graphicFrameMkLst>
            <pc:docMk/>
            <pc:sldMk cId="879491090" sldId="265"/>
            <ac:graphicFrameMk id="8" creationId="{C5503CFB-01A5-5C25-B15C-D3302EEC0B56}"/>
          </ac:graphicFrameMkLst>
        </pc:graphicFrameChg>
        <pc:picChg chg="del">
          <ac:chgData name="호성 추" userId="b03714a9e921bc62" providerId="LiveId" clId="{9285F3E0-DE6E-412F-8E6D-7009FE06A10D}" dt="2023-10-28T14:30:45.362" v="41" actId="478"/>
          <ac:picMkLst>
            <pc:docMk/>
            <pc:sldMk cId="879491090" sldId="265"/>
            <ac:picMk id="6" creationId="{B08B0D10-82A2-FE92-6CD2-C2B3D61D1CD4}"/>
          </ac:picMkLst>
        </pc:picChg>
        <pc:picChg chg="del">
          <ac:chgData name="호성 추" userId="b03714a9e921bc62" providerId="LiveId" clId="{9285F3E0-DE6E-412F-8E6D-7009FE06A10D}" dt="2023-10-28T14:30:45.924" v="42" actId="478"/>
          <ac:picMkLst>
            <pc:docMk/>
            <pc:sldMk cId="879491090" sldId="265"/>
            <ac:picMk id="7" creationId="{722E58E6-E988-4F0F-A947-63C2BE771EBF}"/>
          </ac:picMkLst>
        </pc:picChg>
      </pc:sldChg>
      <pc:sldChg chg="modSp new del mod">
        <pc:chgData name="호성 추" userId="b03714a9e921bc62" providerId="LiveId" clId="{9285F3E0-DE6E-412F-8E6D-7009FE06A10D}" dt="2023-10-28T14:45:32.374" v="452" actId="47"/>
        <pc:sldMkLst>
          <pc:docMk/>
          <pc:sldMk cId="2785981237" sldId="266"/>
        </pc:sldMkLst>
        <pc:spChg chg="mod">
          <ac:chgData name="호성 추" userId="b03714a9e921bc62" providerId="LiveId" clId="{9285F3E0-DE6E-412F-8E6D-7009FE06A10D}" dt="2023-10-28T14:37:30.167" v="139"/>
          <ac:spMkLst>
            <pc:docMk/>
            <pc:sldMk cId="2785981237" sldId="266"/>
            <ac:spMk id="2" creationId="{8090EF20-915E-FECE-51A5-DB8D145A2D64}"/>
          </ac:spMkLst>
        </pc:spChg>
      </pc:sldChg>
      <pc:sldChg chg="addSp delSp modSp new mod addCm modCm">
        <pc:chgData name="호성 추" userId="b03714a9e921bc62" providerId="LiveId" clId="{9285F3E0-DE6E-412F-8E6D-7009FE06A10D}" dt="2023-10-28T16:22:29.939" v="2070" actId="478"/>
        <pc:sldMkLst>
          <pc:docMk/>
          <pc:sldMk cId="2809063275" sldId="267"/>
        </pc:sldMkLst>
        <pc:spChg chg="mod">
          <ac:chgData name="호성 추" userId="b03714a9e921bc62" providerId="LiveId" clId="{9285F3E0-DE6E-412F-8E6D-7009FE06A10D}" dt="2023-10-28T14:37:41.417" v="141"/>
          <ac:spMkLst>
            <pc:docMk/>
            <pc:sldMk cId="2809063275" sldId="267"/>
            <ac:spMk id="2" creationId="{FC2838BB-7665-0CEF-08FB-E2083EF1BFFA}"/>
          </ac:spMkLst>
        </pc:spChg>
        <pc:spChg chg="mod">
          <ac:chgData name="호성 추" userId="b03714a9e921bc62" providerId="LiveId" clId="{9285F3E0-DE6E-412F-8E6D-7009FE06A10D}" dt="2023-10-28T15:59:12.532" v="1944" actId="20577"/>
          <ac:spMkLst>
            <pc:docMk/>
            <pc:sldMk cId="2809063275" sldId="267"/>
            <ac:spMk id="3" creationId="{F139B7A0-4299-52EF-B966-AB369D7AC5DB}"/>
          </ac:spMkLst>
        </pc:spChg>
        <pc:spChg chg="add del mod">
          <ac:chgData name="호성 추" userId="b03714a9e921bc62" providerId="LiveId" clId="{9285F3E0-DE6E-412F-8E6D-7009FE06A10D}" dt="2023-10-28T16:22:27.069" v="2068" actId="478"/>
          <ac:spMkLst>
            <pc:docMk/>
            <pc:sldMk cId="2809063275" sldId="267"/>
            <ac:spMk id="6" creationId="{D5F8FC62-B1C7-6A01-B627-54AC51A8D436}"/>
          </ac:spMkLst>
        </pc:spChg>
        <pc:spChg chg="add del mod">
          <ac:chgData name="호성 추" userId="b03714a9e921bc62" providerId="LiveId" clId="{9285F3E0-DE6E-412F-8E6D-7009FE06A10D}" dt="2023-10-28T16:15:46.387" v="1959" actId="478"/>
          <ac:spMkLst>
            <pc:docMk/>
            <pc:sldMk cId="2809063275" sldId="267"/>
            <ac:spMk id="9" creationId="{DDC49AED-9EE8-BB42-2EAC-7686C42E4695}"/>
          </ac:spMkLst>
        </pc:spChg>
        <pc:spChg chg="add del mod">
          <ac:chgData name="호성 추" userId="b03714a9e921bc62" providerId="LiveId" clId="{9285F3E0-DE6E-412F-8E6D-7009FE06A10D}" dt="2023-10-28T16:16:51.221" v="1980" actId="478"/>
          <ac:spMkLst>
            <pc:docMk/>
            <pc:sldMk cId="2809063275" sldId="267"/>
            <ac:spMk id="10" creationId="{00F0028E-EC9A-8DF6-4F83-87DAB6D212F8}"/>
          </ac:spMkLst>
        </pc:spChg>
        <pc:spChg chg="add del mod ord">
          <ac:chgData name="호성 추" userId="b03714a9e921bc62" providerId="LiveId" clId="{9285F3E0-DE6E-412F-8E6D-7009FE06A10D}" dt="2023-10-28T16:22:28.421" v="2069" actId="478"/>
          <ac:spMkLst>
            <pc:docMk/>
            <pc:sldMk cId="2809063275" sldId="267"/>
            <ac:spMk id="11" creationId="{BF68CF76-B4D9-99C2-CF28-B7C3E5717883}"/>
          </ac:spMkLst>
        </pc:spChg>
        <pc:picChg chg="add del mod modCrop">
          <ac:chgData name="호성 추" userId="b03714a9e921bc62" providerId="LiveId" clId="{9285F3E0-DE6E-412F-8E6D-7009FE06A10D}" dt="2023-10-28T16:22:29.939" v="2070" actId="478"/>
          <ac:picMkLst>
            <pc:docMk/>
            <pc:sldMk cId="2809063275" sldId="267"/>
            <ac:picMk id="8" creationId="{AB7D41A6-757F-4A0D-C195-924CF7EE5D5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호성 추" userId="b03714a9e921bc62" providerId="LiveId" clId="{9285F3E0-DE6E-412F-8E6D-7009FE06A10D}" dt="2023-10-28T16:07:04.487" v="1945"/>
              <pc2:cmMkLst xmlns:pc2="http://schemas.microsoft.com/office/powerpoint/2019/9/main/command">
                <pc:docMk/>
                <pc:sldMk cId="2809063275" sldId="267"/>
                <pc2:cmMk id="{45DBCAA5-D5D2-48E9-B1DB-A3AEE2517729}"/>
              </pc2:cmMkLst>
            </pc226:cmChg>
          </p:ext>
        </pc:extLst>
      </pc:sldChg>
      <pc:sldChg chg="addSp modSp add mod">
        <pc:chgData name="호성 추" userId="b03714a9e921bc62" providerId="LiveId" clId="{9285F3E0-DE6E-412F-8E6D-7009FE06A10D}" dt="2023-10-28T16:22:19.932" v="2067" actId="14100"/>
        <pc:sldMkLst>
          <pc:docMk/>
          <pc:sldMk cId="1223491057" sldId="268"/>
        </pc:sldMkLst>
        <pc:spChg chg="mod">
          <ac:chgData name="호성 추" userId="b03714a9e921bc62" providerId="LiveId" clId="{9285F3E0-DE6E-412F-8E6D-7009FE06A10D}" dt="2023-10-28T16:18:05.921" v="1997" actId="20577"/>
          <ac:spMkLst>
            <pc:docMk/>
            <pc:sldMk cId="1223491057" sldId="268"/>
            <ac:spMk id="3" creationId="{F139B7A0-4299-52EF-B966-AB369D7AC5DB}"/>
          </ac:spMkLst>
        </pc:spChg>
        <pc:spChg chg="mod">
          <ac:chgData name="호성 추" userId="b03714a9e921bc62" providerId="LiveId" clId="{9285F3E0-DE6E-412F-8E6D-7009FE06A10D}" dt="2023-10-28T16:18:36.872" v="2003" actId="14100"/>
          <ac:spMkLst>
            <pc:docMk/>
            <pc:sldMk cId="1223491057" sldId="268"/>
            <ac:spMk id="6" creationId="{D5F8FC62-B1C7-6A01-B627-54AC51A8D436}"/>
          </ac:spMkLst>
        </pc:spChg>
        <pc:spChg chg="add mod">
          <ac:chgData name="호성 추" userId="b03714a9e921bc62" providerId="LiveId" clId="{9285F3E0-DE6E-412F-8E6D-7009FE06A10D}" dt="2023-10-28T16:21:02.095" v="2056" actId="1036"/>
          <ac:spMkLst>
            <pc:docMk/>
            <pc:sldMk cId="1223491057" sldId="268"/>
            <ac:spMk id="9" creationId="{228246D9-9BD2-A967-391A-4B378AF6C6F0}"/>
          </ac:spMkLst>
        </pc:spChg>
        <pc:spChg chg="mod">
          <ac:chgData name="호성 추" userId="b03714a9e921bc62" providerId="LiveId" clId="{9285F3E0-DE6E-412F-8E6D-7009FE06A10D}" dt="2023-10-28T16:18:40.876" v="2004" actId="14100"/>
          <ac:spMkLst>
            <pc:docMk/>
            <pc:sldMk cId="1223491057" sldId="268"/>
            <ac:spMk id="11" creationId="{BF68CF76-B4D9-99C2-CF28-B7C3E5717883}"/>
          </ac:spMkLst>
        </pc:spChg>
        <pc:picChg chg="add mod modCrop">
          <ac:chgData name="호성 추" userId="b03714a9e921bc62" providerId="LiveId" clId="{9285F3E0-DE6E-412F-8E6D-7009FE06A10D}" dt="2023-10-28T16:19:49.727" v="2027" actId="1076"/>
          <ac:picMkLst>
            <pc:docMk/>
            <pc:sldMk cId="1223491057" sldId="268"/>
            <ac:picMk id="7" creationId="{D65039A8-7B18-7A02-BFCD-51D924BD770F}"/>
          </ac:picMkLst>
        </pc:picChg>
        <pc:picChg chg="mod ord modCrop">
          <ac:chgData name="호성 추" userId="b03714a9e921bc62" providerId="LiveId" clId="{9285F3E0-DE6E-412F-8E6D-7009FE06A10D}" dt="2023-10-28T16:19:51.949" v="2028" actId="166"/>
          <ac:picMkLst>
            <pc:docMk/>
            <pc:sldMk cId="1223491057" sldId="268"/>
            <ac:picMk id="8" creationId="{AB7D41A6-757F-4A0D-C195-924CF7EE5D52}"/>
          </ac:picMkLst>
        </pc:picChg>
        <pc:cxnChg chg="add mod">
          <ac:chgData name="호성 추" userId="b03714a9e921bc62" providerId="LiveId" clId="{9285F3E0-DE6E-412F-8E6D-7009FE06A10D}" dt="2023-10-28T16:22:19.932" v="2067" actId="14100"/>
          <ac:cxnSpMkLst>
            <pc:docMk/>
            <pc:sldMk cId="1223491057" sldId="268"/>
            <ac:cxnSpMk id="12" creationId="{6FECDCD2-A017-F94F-CFBD-101510AC48FB}"/>
          </ac:cxnSpMkLst>
        </pc:cxnChg>
      </pc:sldChg>
      <pc:sldChg chg="modSp new del mod">
        <pc:chgData name="호성 추" userId="b03714a9e921bc62" providerId="LiveId" clId="{9285F3E0-DE6E-412F-8E6D-7009FE06A10D}" dt="2023-10-28T15:50:42.449" v="1823" actId="47"/>
        <pc:sldMkLst>
          <pc:docMk/>
          <pc:sldMk cId="3926017729" sldId="268"/>
        </pc:sldMkLst>
        <pc:spChg chg="mod">
          <ac:chgData name="호성 추" userId="b03714a9e921bc62" providerId="LiveId" clId="{9285F3E0-DE6E-412F-8E6D-7009FE06A10D}" dt="2023-10-28T15:50:38.007" v="1822" actId="20577"/>
          <ac:spMkLst>
            <pc:docMk/>
            <pc:sldMk cId="3926017729" sldId="268"/>
            <ac:spMk id="3" creationId="{6AAF28CD-6C5C-D250-D08B-39A4B46AEBDD}"/>
          </ac:spMkLst>
        </pc:spChg>
      </pc:sldChg>
      <pc:sldMasterChg chg="modSldLayout">
        <pc:chgData name="호성 추" userId="b03714a9e921bc62" providerId="LiveId" clId="{9285F3E0-DE6E-412F-8E6D-7009FE06A10D}" dt="2023-10-28T15:49:19.558" v="1765" actId="20577"/>
        <pc:sldMasterMkLst>
          <pc:docMk/>
          <pc:sldMasterMk cId="16582437" sldId="2147483648"/>
        </pc:sldMasterMkLst>
        <pc:sldLayoutChg chg="modSp mod">
          <pc:chgData name="호성 추" userId="b03714a9e921bc62" providerId="LiveId" clId="{9285F3E0-DE6E-412F-8E6D-7009FE06A10D}" dt="2023-10-28T15:49:19.558" v="1765" actId="20577"/>
          <pc:sldLayoutMkLst>
            <pc:docMk/>
            <pc:sldMasterMk cId="16582437" sldId="2147483648"/>
            <pc:sldLayoutMk cId="1129732935" sldId="2147483650"/>
          </pc:sldLayoutMkLst>
          <pc:spChg chg="mod">
            <ac:chgData name="호성 추" userId="b03714a9e921bc62" providerId="LiveId" clId="{9285F3E0-DE6E-412F-8E6D-7009FE06A10D}" dt="2023-10-28T15:49:19.558" v="1765" actId="20577"/>
            <ac:spMkLst>
              <pc:docMk/>
              <pc:sldMasterMk cId="16582437" sldId="2147483648"/>
              <pc:sldLayoutMk cId="1129732935" sldId="2147483650"/>
              <ac:spMk id="3" creationId="{DFE1E80B-E865-0809-A949-20D3E78D112D}"/>
            </ac:spMkLst>
          </pc:spChg>
        </pc:sldLayoutChg>
      </pc:sldMasterChg>
    </pc:docChg>
  </pc:docChgLst>
  <pc:docChgLst>
    <pc:chgData name="호성 추" userId="b03714a9e921bc62" providerId="LiveId" clId="{F9B47077-C94E-48BA-9EB4-85E147BAEEF1}"/>
    <pc:docChg chg="">
      <pc:chgData name="호성 추" userId="b03714a9e921bc62" providerId="LiveId" clId="{F9B47077-C94E-48BA-9EB4-85E147BAEEF1}" dt="2023-10-30T03:39:38.055" v="0"/>
      <pc:docMkLst>
        <pc:docMk/>
      </pc:docMkLst>
      <pc:sldChg chg="addCm">
        <pc:chgData name="호성 추" userId="b03714a9e921bc62" providerId="LiveId" clId="{F9B47077-C94E-48BA-9EB4-85E147BAEEF1}" dt="2023-10-30T03:39:38.055" v="0"/>
        <pc:sldMkLst>
          <pc:docMk/>
          <pc:sldMk cId="2056055944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호성 추" userId="b03714a9e921bc62" providerId="LiveId" clId="{F9B47077-C94E-48BA-9EB4-85E147BAEEF1}" dt="2023-10-30T03:39:38.055" v="0"/>
              <pc2:cmMkLst xmlns:pc2="http://schemas.microsoft.com/office/powerpoint/2019/9/main/command">
                <pc:docMk/>
                <pc:sldMk cId="2056055944" sldId="256"/>
                <pc2:cmMk id="{815170F6-AE42-4760-A852-B03159F75201}"/>
              </pc2:cmMkLst>
            </pc226:cmChg>
          </p:ext>
        </pc:extLst>
      </pc:sldChg>
    </pc:docChg>
  </pc:docChgLst>
</pc:chgInfo>
</file>

<file path=ppt/comments/modernComment_100_7A8CEC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5170F6-AE42-4760-A852-B03159F75201}" authorId="{9ECE2A69-D93E-DFB1-2BC1-2913DE7DF3BF}" created="2023-10-30T03:39:37.897">
    <pc:sldMkLst xmlns:pc="http://schemas.microsoft.com/office/powerpoint/2013/main/command">
      <pc:docMk/>
      <pc:sldMk cId="2056055944" sldId="256"/>
    </pc:sldMkLst>
    <p188:txBody>
      <a:bodyPr/>
      <a:lstStyle/>
      <a:p>
        <a:r>
          <a:rPr lang="ko-KR" altLang="en-US"/>
          <a:t>ㄴ</a:t>
        </a:r>
      </a:p>
    </p188:txBody>
  </p188:cm>
</p188:cmLst>
</file>

<file path=ppt/comments/modernComment_10B_A76EE7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DBCAA5-D5D2-48E9-B1DB-A3AEE2517729}" authorId="{9ECE2A69-D93E-DFB1-2BC1-2913DE7DF3BF}" created="2023-10-28T15:53:58.578">
    <pc:sldMkLst xmlns:pc="http://schemas.microsoft.com/office/powerpoint/2013/main/command">
      <pc:docMk/>
      <pc:sldMk cId="2809063275" sldId="267"/>
    </pc:sldMkLst>
    <p188:txBody>
      <a:bodyPr/>
      <a:lstStyle/>
      <a:p>
        <a:r>
          <a:rPr lang="ko-KR" altLang="en-US"/>
          <a:t>텀프 결과물로 끝나지않고 실 생활에 연속적으로 사용될 수 있다.
나는 군바할때까지 내 숙사에 설치해서 계속 사용할듯
싼 비용으로 내 입맛에 맞는 iot시스템을 구축할 수 있다.
아두이노 나노에 nRF24모듈 달면 다 연결 시킬수 있다(유지보수, 발전가능)
단단단점
공식적인 RF24모듈의 최대 연결 기기수는 6개이다.
채널 분할로 늘릴수는 있지만, 코드가 복잡해지고… 그럴바엔 wifi쓰는게 좋다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936C235-4FFC-4188-4A50-A13B28B2FB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E76537-8CCE-2087-BE54-9A1E094388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C3E82-3AA0-483B-B1B7-F9955F60CEA9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3444DD-E607-A57A-9649-F318A78F43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9198B3-E61B-FF35-2197-FE7FA1E788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B21AD-C44D-4FC0-90E1-C69F31FB2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12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D4766-3580-445A-B43F-92D834F2C20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9AB43-F7F6-417F-8436-53011594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20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6DF15-21B4-65B4-7AB3-67E1D6799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BD2852-925A-F1D9-EEC2-50CEB6B27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1925-A48D-9F58-4DDE-37D2AFB3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7400-4BDB-452E-BD46-2A5C6737D7A3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C7D9E-2D4E-1CBD-F7DB-7FE4579D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term_project_proposal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45438-C5A1-4A7B-7C13-FBF31EE6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72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26312-DC0B-DF6A-0840-462441F2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27FD-648A-37A6-5D6C-B028FDCBE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4A4D57-6E7A-678B-6441-932784CD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1573-2D4D-4601-8597-DD2C1BACF0F2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EB135-8A64-FB2F-6F7C-12EAB195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B2B79C-2C29-E47B-747C-C3B2EB6A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D8B29A-3BD0-E6F3-E340-802BA4525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ACB37-C54B-6E1A-7547-52C2B555E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4BDEFC-087D-B125-3BBE-90AB3CBE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6CB-28F3-40F1-BA61-9B1F2A3770C0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212239-70CA-E789-91F9-72EC9EFC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8E66B-5965-4332-DED3-88099971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4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2F564-4DE4-0C7A-5B3D-5B77DF7B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1E80B-E865-0809-A949-20D3E78D1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D01AE-C492-FA68-CDA6-773B745C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FE31-9E08-4F66-B2DC-0B5DF4DB27B6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60F65-DE49-5263-DDC9-39EFFCE6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term_project_proposal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EC872-908F-DD64-DE38-7517AD3F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3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8BB98-698D-4FAD-FB03-98943E73C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63E261-FE00-44D1-E296-E4BC527E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3763B-6394-978D-6020-7D495D1D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35A4-62F2-4891-A6C4-7547FCCF8C4B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B723D-B22F-B89E-61A8-52E091A6C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E168B-A25F-CFC3-8A4D-618C904C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6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255CD-C9BB-C4E8-9D30-76C6554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82E84-1736-022D-BDB9-3720C3953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FF1B7-8049-1537-4FEA-BB5716487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B80C36-338C-29C0-7F2F-91607750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5F007-6A5D-483E-9E8C-610123C9FF7A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612A47-FC9D-83C1-90CE-2FF1C3D5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7CABC6-4931-30D4-A68A-2AEAB52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AE830-15A9-DEE3-5E72-EA498FBC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1AEA45-AAF9-2BD1-922F-2BD77F73B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BFF80-D66E-6D60-213F-960859E93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310CAA-76ED-9F60-78E2-724929C32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B01BD6-BFEA-78B4-DF40-95D5C8186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B1DAD2-1F3A-C9F3-A2E3-A5948792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6F73-E877-4A80-8C62-B319D4BF6EAA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46620F-AC96-90DC-0DE6-AC902DED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8EFB80-C286-F458-4DF8-3DB05025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8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E9D29-4190-668D-3E91-FA891AEB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08CE32-820E-3236-F555-AFD02881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74FC-771E-4790-A6EE-646B927D0F2E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269308-31C9-B813-F4DA-BE3E9167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A1796-CAE1-993E-7CDB-A60F8CBD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8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CC06A-D4F4-F4A4-45C1-09276A74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F89-D053-41DD-B818-932773024BEB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EBBCAC-6673-FE86-1580-1983D744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050DEE-C528-3423-B05F-1C379C14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FF991-D904-936E-5C96-7477B1B2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41BC8-C7B9-A39E-2339-94DDCFDFD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054BCA-BAF1-9A16-E97A-1649A6987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5D497D-4916-7A9B-5B29-B959D75C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106C-FC86-40DC-B7EB-6C084101AF76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B2ABCB-A05E-24CB-EC26-057EFE38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117224-0A37-F529-8EA5-0118D930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C86F9-744B-6C00-8440-65455188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317F4C-7C33-F582-6EAF-CBC5FF2EB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7647F5-33A6-7744-4B4F-F19E625BC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4D0DE-DEF8-4F6C-DA08-400D8A60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C154-0132-452C-9BE6-3418F39380C1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B4E9CA-A8D2-2B13-2ECC-40C18F36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23816-302D-C604-2E7C-A190D906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8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D59E3A-2A5E-638D-6015-81DB5265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242887"/>
            <a:ext cx="11229975" cy="91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6C4BCB-47ED-D97A-6AB2-9966D30C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2" y="1428750"/>
            <a:ext cx="11229975" cy="4954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B2BA46-6F93-F623-0EE1-395E25491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200150" y="5060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16689-85B6-4C55-9E35-E8FE72FB3E1A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03B05-B404-ACE5-08F4-86B26EC8F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885950" y="2117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err="1"/>
              <a:t>term_project_proposal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BE5A9-7738-45AE-0FAC-3B477CF2F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7787" y="64166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5382D-3E3C-4B71-B57F-D6326EB16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7A8CEC88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0B_A76EE76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video" Target="https://www.youtube.com/embed/xb7psLhKTMA?start=208&amp;feature=oembed" TargetMode="External"/><Relationship Id="rId1" Type="http://schemas.openxmlformats.org/officeDocument/2006/relationships/video" Target="https://www.youtube.com/embed/3Of8Cq7mY3U?feature=oembed" TargetMode="External"/><Relationship Id="rId6" Type="http://schemas.openxmlformats.org/officeDocument/2006/relationships/hyperlink" Target="https://www.youtube.com/watch?v=xb7psLhKTMA&amp;t=208s" TargetMode="External"/><Relationship Id="rId5" Type="http://schemas.openxmlformats.org/officeDocument/2006/relationships/hyperlink" Target="https://www.youtube.com/watch?v=3Of8Cq7mY3U" TargetMode="External"/><Relationship Id="rId4" Type="http://schemas.openxmlformats.org/officeDocument/2006/relationships/hyperlink" Target="https://www.youtube.com/watch?v=uaLrmLCqGnc&amp;t=300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A2748-FCAC-3D07-4435-EF0E855C5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Robotics</a:t>
            </a:r>
            <a:br>
              <a:rPr lang="en-US" altLang="ko-KR" dirty="0"/>
            </a:br>
            <a:r>
              <a:rPr lang="en-US" altLang="ko-KR" dirty="0"/>
              <a:t>term project proposal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E1A354-E4CC-40BC-40D1-F20D29C93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9351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202334418_KugHui </a:t>
            </a:r>
            <a:r>
              <a:rPr lang="en-US" altLang="ko-KR" sz="1800" b="1" dirty="0" err="1">
                <a:latin typeface="+mj-ea"/>
                <a:ea typeface="+mj-ea"/>
              </a:rPr>
              <a:t>Geun</a:t>
            </a:r>
            <a:endParaRPr lang="en-US" altLang="ko-KR" sz="1800" b="1" dirty="0">
              <a:latin typeface="+mj-ea"/>
              <a:ea typeface="+mj-ea"/>
            </a:endParaRPr>
          </a:p>
          <a:p>
            <a:r>
              <a:rPr lang="en-US" altLang="ko-KR" sz="1800" b="1" dirty="0">
                <a:latin typeface="+mj-ea"/>
                <a:ea typeface="+mj-ea"/>
              </a:rPr>
              <a:t>202334540_Jeong </a:t>
            </a:r>
            <a:r>
              <a:rPr lang="en-US" altLang="ko-KR" sz="1800" b="1" dirty="0" err="1">
                <a:latin typeface="+mj-ea"/>
                <a:ea typeface="+mj-ea"/>
              </a:rPr>
              <a:t>InGyo</a:t>
            </a:r>
            <a:endParaRPr lang="en-US" altLang="ko-KR" sz="1800" b="1" dirty="0">
              <a:latin typeface="+mj-ea"/>
              <a:ea typeface="+mj-ea"/>
            </a:endParaRPr>
          </a:p>
          <a:p>
            <a:r>
              <a:rPr lang="en-US" altLang="ko-KR" sz="1800" b="1" dirty="0">
                <a:latin typeface="+mj-ea"/>
                <a:ea typeface="+mj-ea"/>
              </a:rPr>
              <a:t>202334556_Choo </a:t>
            </a:r>
            <a:r>
              <a:rPr lang="en-US" altLang="ko-KR" sz="1800" b="1" dirty="0" err="1">
                <a:latin typeface="+mj-ea"/>
                <a:ea typeface="+mj-ea"/>
              </a:rPr>
              <a:t>HoSeong</a:t>
            </a:r>
            <a:endParaRPr lang="ko-KR" altLang="en-US" sz="1800" b="1" dirty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821F6-1441-17CA-9053-1304A3B2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BBB42-B2ED-47FF-B6FE-16DDF4DF4A18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8BE9A-5682-4BD5-4DAC-0ADB0D71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CC8B5-FB21-D13B-5D2D-0C5D914D8E86}"/>
              </a:ext>
            </a:extLst>
          </p:cNvPr>
          <p:cNvSpPr txBox="1"/>
          <p:nvPr/>
        </p:nvSpPr>
        <p:spPr>
          <a:xfrm>
            <a:off x="3637384" y="3002003"/>
            <a:ext cx="4917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/>
              <a:t>: Team name : </a:t>
            </a:r>
            <a:r>
              <a:rPr lang="en-US" altLang="ko-KR" sz="4400" b="1" dirty="0" err="1"/>
              <a:t>Kughui</a:t>
            </a:r>
            <a:r>
              <a:rPr lang="en-US" altLang="ko-KR" sz="4400" b="1" dirty="0"/>
              <a:t> I made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560559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38BB-7665-0CEF-08FB-E2083EF1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of our proposed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9B7A0-4299-52EF-B966-AB369D7AC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162051"/>
            <a:ext cx="11229975" cy="54482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Smart Care Systems in real life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9D77C-3F6F-E032-3290-44432D7E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FE31-9E08-4F66-B2DC-0B5DF4DB27B6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8FEAA-5C26-1D01-63D2-36A2B4D4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D2C1B8-EA11-F126-46A7-A06DC293D9D4}"/>
              </a:ext>
            </a:extLst>
          </p:cNvPr>
          <p:cNvSpPr/>
          <p:nvPr/>
        </p:nvSpPr>
        <p:spPr>
          <a:xfrm>
            <a:off x="2608707" y="2976564"/>
            <a:ext cx="6974586" cy="4559702"/>
          </a:xfrm>
          <a:prstGeom prst="roundRect">
            <a:avLst>
              <a:gd name="adj" fmla="val 83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3ACF716-CE53-AAD5-ABAA-98691D1CBC09}"/>
              </a:ext>
            </a:extLst>
          </p:cNvPr>
          <p:cNvSpPr/>
          <p:nvPr/>
        </p:nvSpPr>
        <p:spPr>
          <a:xfrm>
            <a:off x="2608706" y="2081215"/>
            <a:ext cx="6974587" cy="3869138"/>
          </a:xfrm>
          <a:prstGeom prst="roundRect">
            <a:avLst>
              <a:gd name="adj" fmla="val 520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화이트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F8F83C61-C476-5BA8-2C55-E177614B3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2" t="32082" r="35435" b="50000"/>
          <a:stretch/>
        </p:blipFill>
        <p:spPr>
          <a:xfrm>
            <a:off x="6549023" y="5534193"/>
            <a:ext cx="1878771" cy="595581"/>
          </a:xfrm>
          <a:prstGeom prst="rect">
            <a:avLst/>
          </a:prstGeom>
        </p:spPr>
      </p:pic>
      <p:pic>
        <p:nvPicPr>
          <p:cNvPr id="9" name="그림 8" descr="화이트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EFC1275F-86BB-B05A-6982-E0B345AFD9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5" t="18479" r="47900" b="69199"/>
          <a:stretch/>
        </p:blipFill>
        <p:spPr>
          <a:xfrm>
            <a:off x="7269334" y="5256415"/>
            <a:ext cx="438150" cy="409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4DF806-C89A-D116-8C4B-4F1D48D2A9BF}"/>
              </a:ext>
            </a:extLst>
          </p:cNvPr>
          <p:cNvSpPr txBox="1"/>
          <p:nvPr/>
        </p:nvSpPr>
        <p:spPr>
          <a:xfrm rot="5400000">
            <a:off x="7219441" y="6291420"/>
            <a:ext cx="72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. . .</a:t>
            </a:r>
            <a:endParaRPr lang="ko-KR" altLang="en-US" sz="28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B93DFE0-284C-D070-CD8C-7F8DB3E9D986}"/>
              </a:ext>
            </a:extLst>
          </p:cNvPr>
          <p:cNvCxnSpPr>
            <a:cxnSpLocks/>
          </p:cNvCxnSpPr>
          <p:nvPr/>
        </p:nvCxnSpPr>
        <p:spPr>
          <a:xfrm>
            <a:off x="5948120" y="4693053"/>
            <a:ext cx="600903" cy="9729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BC0E4E8-FBA0-C8BE-37B9-E6B2F375CA22}"/>
              </a:ext>
            </a:extLst>
          </p:cNvPr>
          <p:cNvSpPr txBox="1">
            <a:spLocks/>
          </p:cNvSpPr>
          <p:nvPr/>
        </p:nvSpPr>
        <p:spPr>
          <a:xfrm>
            <a:off x="481011" y="1652113"/>
            <a:ext cx="11229975" cy="544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possibility of advancement</a:t>
            </a:r>
          </a:p>
        </p:txBody>
      </p:sp>
    </p:spTree>
    <p:extLst>
      <p:ext uri="{BB962C8B-B14F-4D97-AF65-F5344CB8AC3E}">
        <p14:creationId xmlns:p14="http://schemas.microsoft.com/office/powerpoint/2010/main" val="280906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80C7-E63E-CCC9-B689-340BB1CA9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04C29-4742-E1CD-0C0B-78B0D1F48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162051"/>
            <a:ext cx="11229975" cy="5221285"/>
          </a:xfrm>
        </p:spPr>
        <p:txBody>
          <a:bodyPr/>
          <a:lstStyle/>
          <a:p>
            <a:r>
              <a:rPr lang="en-US" altLang="ko-KR" dirty="0"/>
              <a:t>Progress of planning in detail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8346A-CFD1-4DFB-D0B5-7B9B2AE9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F48B-3312-4721-9257-4F584C382C63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EBB17-4D64-4791-21D4-E30FDAC4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pic>
        <p:nvPicPr>
          <p:cNvPr id="9" name="20231023_175134_1_1">
            <a:hlinkClick r:id="" action="ppaction://media"/>
            <a:extLst>
              <a:ext uri="{FF2B5EF4-FFF2-40B4-BE49-F238E27FC236}">
                <a16:creationId xmlns:a16="http://schemas.microsoft.com/office/drawing/2014/main" id="{6B531395-C8EC-C4D2-DD79-A472923C4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0699" y="1884784"/>
            <a:ext cx="2530436" cy="449855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0" name="20231025_201120">
            <a:hlinkClick r:id="" action="ppaction://media"/>
            <a:extLst>
              <a:ext uri="{FF2B5EF4-FFF2-40B4-BE49-F238E27FC236}">
                <a16:creationId xmlns:a16="http://schemas.microsoft.com/office/drawing/2014/main" id="{2A85978D-31C8-9AED-BAB8-7BA6E99F49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96543" y="2510630"/>
            <a:ext cx="6894686" cy="3878261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029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80C7-E63E-CCC9-B689-340BB1CA9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04C29-4742-E1CD-0C0B-78B0D1F48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162051"/>
            <a:ext cx="11229975" cy="5221285"/>
          </a:xfrm>
        </p:spPr>
        <p:txBody>
          <a:bodyPr/>
          <a:lstStyle/>
          <a:p>
            <a:r>
              <a:rPr lang="en-US" altLang="ko-KR" dirty="0"/>
              <a:t>Participation of each team member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8346A-CFD1-4DFB-D0B5-7B9B2AE9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F48B-3312-4721-9257-4F584C382C63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EBB17-4D64-4791-21D4-E30FDAC4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5503CFB-01A5-5C25-B15C-D3302EEC0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436503"/>
              </p:ext>
            </p:extLst>
          </p:nvPr>
        </p:nvGraphicFramePr>
        <p:xfrm>
          <a:off x="2537569" y="2813207"/>
          <a:ext cx="7116860" cy="2117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8430">
                  <a:extLst>
                    <a:ext uri="{9D8B030D-6E8A-4147-A177-3AD203B41FA5}">
                      <a16:colId xmlns:a16="http://schemas.microsoft.com/office/drawing/2014/main" val="2989822545"/>
                    </a:ext>
                  </a:extLst>
                </a:gridCol>
                <a:gridCol w="3558430">
                  <a:extLst>
                    <a:ext uri="{9D8B030D-6E8A-4147-A177-3AD203B41FA5}">
                      <a16:colId xmlns:a16="http://schemas.microsoft.com/office/drawing/2014/main" val="1753473240"/>
                    </a:ext>
                  </a:extLst>
                </a:gridCol>
              </a:tblGrid>
              <a:tr h="7058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 err="1"/>
                        <a:t>Kug</a:t>
                      </a:r>
                      <a:r>
                        <a:rPr lang="en-US" altLang="ko-KR" sz="2400" dirty="0"/>
                        <a:t> </a:t>
                      </a:r>
                      <a:r>
                        <a:rPr lang="en-US" altLang="ko-KR" sz="2400" dirty="0" err="1"/>
                        <a:t>HuiGeun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u="none" dirty="0"/>
                        <a:t>SW 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engineer</a:t>
                      </a:r>
                      <a:endParaRPr lang="ko-KR" altLang="en-US" sz="2400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079448"/>
                  </a:ext>
                </a:extLst>
              </a:tr>
              <a:tr h="7058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/>
                        <a:t>Jeong </a:t>
                      </a:r>
                      <a:r>
                        <a:rPr lang="en-US" altLang="ko-KR" sz="2400" dirty="0" err="1"/>
                        <a:t>InGyo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/>
                        <a:t>HW 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engineer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34190"/>
                  </a:ext>
                </a:extLst>
              </a:tr>
              <a:tr h="7058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/>
                        <a:t>Choo </a:t>
                      </a:r>
                      <a:r>
                        <a:rPr lang="en-US" altLang="ko-KR" sz="2400" dirty="0" err="1"/>
                        <a:t>HoSeong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/>
                        <a:t>Product manager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1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49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0B4A1-A3C1-2319-6F28-CF9B9D46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Title :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79C05-023B-59AA-8AF8-E34873F83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Title : “Smart dormitory”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 will make </a:t>
            </a:r>
            <a:r>
              <a:rPr lang="en-US" altLang="ko-KR" dirty="0" err="1"/>
              <a:t>Smart_home_system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D7160-9EC5-E36F-D3D4-7C93597D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B8DA6-E356-4863-B028-BEA3B8E8CB1A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C61F3-F9BA-07CE-323E-AC7B46C2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E11E5D-FC5A-0D18-D82C-A63ED015D15D}"/>
              </a:ext>
            </a:extLst>
          </p:cNvPr>
          <p:cNvSpPr/>
          <p:nvPr/>
        </p:nvSpPr>
        <p:spPr>
          <a:xfrm>
            <a:off x="1095374" y="2090872"/>
            <a:ext cx="5328753" cy="3338378"/>
          </a:xfrm>
          <a:prstGeom prst="roundRect">
            <a:avLst>
              <a:gd name="adj" fmla="val 7266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55EB78-1D98-4137-88A2-8FF1692DFDCA}"/>
              </a:ext>
            </a:extLst>
          </p:cNvPr>
          <p:cNvSpPr/>
          <p:nvPr/>
        </p:nvSpPr>
        <p:spPr>
          <a:xfrm>
            <a:off x="8239126" y="361950"/>
            <a:ext cx="2857500" cy="6134099"/>
          </a:xfrm>
          <a:prstGeom prst="roundRect">
            <a:avLst>
              <a:gd name="adj" fmla="val 3997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00" b="-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48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0B4A1-A3C1-2319-6F28-CF9B9D46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Goal :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79C05-023B-59AA-8AF8-E34873F83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051939"/>
            <a:ext cx="11229975" cy="5331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Automated systems with conditions </a:t>
            </a:r>
          </a:p>
          <a:p>
            <a:pPr marL="0" indent="0">
              <a:buNone/>
            </a:pPr>
            <a:r>
              <a:rPr lang="en-US" altLang="ko-KR" dirty="0"/>
              <a:t>  (illuminance, temperature, humidity, time)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IoT that can </a:t>
            </a:r>
            <a:r>
              <a:rPr lang="en-US" altLang="ko-KR" u="sng" dirty="0"/>
              <a:t>communicate anywhere</a:t>
            </a:r>
            <a:endParaRPr lang="ko-KR" altLang="en-US" u="sng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D7160-9EC5-E36F-D3D4-7C93597D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B8DA6-E356-4863-B028-BEA3B8E8CB1A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C61F3-F9BA-07CE-323E-AC7B46C2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C02A68-5BCC-08E4-1087-02442ADCC3F7}"/>
              </a:ext>
            </a:extLst>
          </p:cNvPr>
          <p:cNvGrpSpPr/>
          <p:nvPr/>
        </p:nvGrpSpPr>
        <p:grpSpPr>
          <a:xfrm>
            <a:off x="1301082" y="2905421"/>
            <a:ext cx="9711466" cy="3514347"/>
            <a:chOff x="1301082" y="2905421"/>
            <a:chExt cx="9711466" cy="351434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76051DF-BA40-6E52-9D14-7841C1B6120E}"/>
                </a:ext>
              </a:extLst>
            </p:cNvPr>
            <p:cNvGrpSpPr/>
            <p:nvPr/>
          </p:nvGrpSpPr>
          <p:grpSpPr>
            <a:xfrm>
              <a:off x="4609586" y="4067256"/>
              <a:ext cx="3134872" cy="2352512"/>
              <a:chOff x="4305808" y="3696496"/>
              <a:chExt cx="3580385" cy="2686840"/>
            </a:xfrm>
          </p:grpSpPr>
          <p:pic>
            <p:nvPicPr>
              <p:cNvPr id="6" name="그림 5" descr="하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937CE2EB-4740-A703-138D-586B3F416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808" y="3696496"/>
                <a:ext cx="3580385" cy="2686840"/>
              </a:xfrm>
              <a:prstGeom prst="rect">
                <a:avLst/>
              </a:prstGeom>
            </p:spPr>
          </p:pic>
          <p:pic>
            <p:nvPicPr>
              <p:cNvPr id="7" name="Picture 2" descr="GitHub - Bharadwaj-R/NodeMCU-and-Arduino-Cloud: An introduction to NodeMCU  - ESP8266 and Arduino Cloud">
                <a:extLst>
                  <a:ext uri="{FF2B5EF4-FFF2-40B4-BE49-F238E27FC236}">
                    <a16:creationId xmlns:a16="http://schemas.microsoft.com/office/drawing/2014/main" id="{53DD53FE-0D8A-94DA-6EF5-2667676E1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1334" y="4131164"/>
                <a:ext cx="1929332" cy="1499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 descr="아두이노 우노 전자 프로그램 - Pixabay의 무료 이미지 - Pixabay">
              <a:extLst>
                <a:ext uri="{FF2B5EF4-FFF2-40B4-BE49-F238E27FC236}">
                  <a16:creationId xmlns:a16="http://schemas.microsoft.com/office/drawing/2014/main" id="{822C1627-2891-D4F2-A273-295117192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15" t="63130" r="26607" b="13778"/>
            <a:stretch/>
          </p:blipFill>
          <p:spPr bwMode="auto">
            <a:xfrm>
              <a:off x="1301082" y="4398503"/>
              <a:ext cx="1960817" cy="1407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3EEA310-1C43-7BCF-8B46-DDE1F30F3B3A}"/>
                </a:ext>
              </a:extLst>
            </p:cNvPr>
            <p:cNvCxnSpPr>
              <a:cxnSpLocks/>
              <a:stCxn id="6" idx="1"/>
              <a:endCxn id="2050" idx="3"/>
            </p:cNvCxnSpPr>
            <p:nvPr/>
          </p:nvCxnSpPr>
          <p:spPr>
            <a:xfrm flipH="1" flipV="1">
              <a:off x="3261899" y="5102282"/>
              <a:ext cx="1347687" cy="14123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3D61295-CFDD-D2EC-F7FC-7688C2BA40D0}"/>
                </a:ext>
              </a:extLst>
            </p:cNvPr>
            <p:cNvCxnSpPr>
              <a:cxnSpLocks/>
              <a:stCxn id="19" idx="1"/>
              <a:endCxn id="6" idx="3"/>
            </p:cNvCxnSpPr>
            <p:nvPr/>
          </p:nvCxnSpPr>
          <p:spPr>
            <a:xfrm flipH="1">
              <a:off x="7744458" y="3676630"/>
              <a:ext cx="1671783" cy="1566882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 descr="스크린샷, 블랙, 어둠, 디자인이(가) 표시된 사진&#10;&#10;자동 생성된 설명">
              <a:extLst>
                <a:ext uri="{FF2B5EF4-FFF2-40B4-BE49-F238E27FC236}">
                  <a16:creationId xmlns:a16="http://schemas.microsoft.com/office/drawing/2014/main" id="{8F4C895C-A98B-A2FC-C8DE-473EBE448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13" t="11477" r="11536" b="43542"/>
            <a:stretch/>
          </p:blipFill>
          <p:spPr>
            <a:xfrm>
              <a:off x="9416241" y="2905421"/>
              <a:ext cx="960201" cy="1542417"/>
            </a:xfrm>
            <a:prstGeom prst="rect">
              <a:avLst/>
            </a:prstGeom>
          </p:spPr>
        </p:pic>
        <p:pic>
          <p:nvPicPr>
            <p:cNvPr id="20" name="그림 19" descr="스크린샷, 블랙, 어둠, 디자인이(가) 표시된 사진&#10;&#10;자동 생성된 설명">
              <a:extLst>
                <a:ext uri="{FF2B5EF4-FFF2-40B4-BE49-F238E27FC236}">
                  <a16:creationId xmlns:a16="http://schemas.microsoft.com/office/drawing/2014/main" id="{0CAAB243-4C8E-5EC9-9653-4249BDDE3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93" t="59503" r="8956" b="15339"/>
            <a:stretch/>
          </p:blipFill>
          <p:spPr>
            <a:xfrm>
              <a:off x="9092145" y="4658030"/>
              <a:ext cx="1920403" cy="1725306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E7E6E53-A05D-2FE9-0B16-132FBC768277}"/>
                </a:ext>
              </a:extLst>
            </p:cNvPr>
            <p:cNvCxnSpPr>
              <a:cxnSpLocks/>
              <a:stCxn id="20" idx="1"/>
              <a:endCxn id="6" idx="3"/>
            </p:cNvCxnSpPr>
            <p:nvPr/>
          </p:nvCxnSpPr>
          <p:spPr>
            <a:xfrm flipH="1" flipV="1">
              <a:off x="7744458" y="5243512"/>
              <a:ext cx="1347687" cy="27717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381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BF600E1-3CA4-B4AB-9604-89F3F42F8B43}"/>
              </a:ext>
            </a:extLst>
          </p:cNvPr>
          <p:cNvSpPr/>
          <p:nvPr/>
        </p:nvSpPr>
        <p:spPr>
          <a:xfrm>
            <a:off x="2916976" y="2487904"/>
            <a:ext cx="6358041" cy="3956114"/>
          </a:xfrm>
          <a:prstGeom prst="roundRect">
            <a:avLst>
              <a:gd name="adj" fmla="val 6314"/>
            </a:avLst>
          </a:prstGeom>
          <a:blipFill>
            <a:blip r:embed="rId2"/>
            <a:stretch>
              <a:fillRect b="-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7798F-A785-E83A-6A8A-BAEF692A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 :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0CA81-A73D-0701-6C87-540A3791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Samsung things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A1635B-98D6-4F2A-440F-3B4016DA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9BD0-D1F2-4B54-9071-3B3732A324E3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E0378-D2CB-9F87-B8A6-145E40C4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6" name="AutoShape 2" descr="SmartThings - 나무위키">
            <a:extLst>
              <a:ext uri="{FF2B5EF4-FFF2-40B4-BE49-F238E27FC236}">
                <a16:creationId xmlns:a16="http://schemas.microsoft.com/office/drawing/2014/main" id="{CF56DAC4-82A2-3449-79A6-9C9F586E58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127449"/>
            <a:ext cx="2453951" cy="245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 descr="원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BAE57593-A7B6-3AF4-12A2-2843DA7E7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82" y="1835442"/>
            <a:ext cx="1306231" cy="1304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0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D494B-62C7-CA4A-A41E-5F5F4502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architecture : basic design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A1EB3-4053-C7FC-8C07-BCEA7398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F343-0F53-4477-A188-BCCDB7344346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AC3EA-33C4-3D28-B3D7-8BFC03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term_project_proposal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C2A4DA9-0977-E327-337D-8A7DEC4E68DE}"/>
              </a:ext>
            </a:extLst>
          </p:cNvPr>
          <p:cNvSpPr/>
          <p:nvPr/>
        </p:nvSpPr>
        <p:spPr>
          <a:xfrm>
            <a:off x="1181099" y="1145381"/>
            <a:ext cx="9829800" cy="5453062"/>
          </a:xfrm>
          <a:prstGeom prst="roundRect">
            <a:avLst>
              <a:gd name="adj" fmla="val 5207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29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EDAE1-E2ED-419C-1928-FA33D22E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components and their role :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B9993-5AF8-02E6-D415-04DBBA4D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EEAE1-36E7-464B-8F9A-465734F010E3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30143-467B-6916-0B5E-54EFD9B8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80213D-1225-6CA1-C9D3-C9F6E897D322}"/>
              </a:ext>
            </a:extLst>
          </p:cNvPr>
          <p:cNvSpPr>
            <a:spLocks noChangeAspect="1"/>
          </p:cNvSpPr>
          <p:nvPr/>
        </p:nvSpPr>
        <p:spPr>
          <a:xfrm>
            <a:off x="565544" y="1264971"/>
            <a:ext cx="1588654" cy="158865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AA045A4-8E17-C9A7-80F9-7DE397C2C329}"/>
              </a:ext>
            </a:extLst>
          </p:cNvPr>
          <p:cNvSpPr>
            <a:spLocks noChangeAspect="1"/>
          </p:cNvSpPr>
          <p:nvPr/>
        </p:nvSpPr>
        <p:spPr>
          <a:xfrm>
            <a:off x="565544" y="3077585"/>
            <a:ext cx="1588654" cy="158865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82440BE-E657-6C18-CC3B-E6970037A448}"/>
              </a:ext>
            </a:extLst>
          </p:cNvPr>
          <p:cNvSpPr>
            <a:spLocks noChangeAspect="1"/>
          </p:cNvSpPr>
          <p:nvPr/>
        </p:nvSpPr>
        <p:spPr>
          <a:xfrm>
            <a:off x="565544" y="4834358"/>
            <a:ext cx="1588654" cy="1588654"/>
          </a:xfrm>
          <a:prstGeom prst="roundRect">
            <a:avLst/>
          </a:prstGeom>
          <a:blipFill dpi="0" rotWithShape="1">
            <a:blip r:embed="rId4"/>
            <a:srcRect/>
            <a:stretch>
              <a:fillRect t="9000" b="9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8E2799C-9037-41BB-CD50-8DE47EF02549}"/>
              </a:ext>
            </a:extLst>
          </p:cNvPr>
          <p:cNvSpPr>
            <a:spLocks noChangeAspect="1"/>
          </p:cNvSpPr>
          <p:nvPr/>
        </p:nvSpPr>
        <p:spPr>
          <a:xfrm>
            <a:off x="5645950" y="1264971"/>
            <a:ext cx="2328469" cy="232846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BF5CB-5D07-4D03-E19C-88912B641FDB}"/>
              </a:ext>
            </a:extLst>
          </p:cNvPr>
          <p:cNvSpPr txBox="1"/>
          <p:nvPr/>
        </p:nvSpPr>
        <p:spPr>
          <a:xfrm>
            <a:off x="2138554" y="1347998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ESP8266 – 12E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A101A-42C0-76C1-765E-AC09249E22F4}"/>
              </a:ext>
            </a:extLst>
          </p:cNvPr>
          <p:cNvSpPr txBox="1"/>
          <p:nvPr/>
        </p:nvSpPr>
        <p:spPr>
          <a:xfrm>
            <a:off x="2154198" y="3256753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nRF24L01P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2D1BD-4376-1CEE-A24A-F0CDD1709728}"/>
              </a:ext>
            </a:extLst>
          </p:cNvPr>
          <p:cNvSpPr txBox="1"/>
          <p:nvPr/>
        </p:nvSpPr>
        <p:spPr>
          <a:xfrm>
            <a:off x="2138554" y="4934675"/>
            <a:ext cx="331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HC-06 (</a:t>
            </a:r>
            <a:r>
              <a:rPr lang="en-US" altLang="ko-KR" sz="2800" b="1" dirty="0" err="1"/>
              <a:t>buletooth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1EA1F-BBAA-CFB7-075B-F17772E5F1A6}"/>
              </a:ext>
            </a:extLst>
          </p:cNvPr>
          <p:cNvSpPr txBox="1"/>
          <p:nvPr/>
        </p:nvSpPr>
        <p:spPr>
          <a:xfrm>
            <a:off x="2138554" y="1746949"/>
            <a:ext cx="2748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To connect </a:t>
            </a:r>
          </a:p>
          <a:p>
            <a:r>
              <a:rPr lang="en-US" altLang="ko-KR" sz="2400" dirty="0" err="1"/>
              <a:t>Arduino_Iot_Cloud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A9B00F-1A37-6A03-B448-8DB890C46D52}"/>
              </a:ext>
            </a:extLst>
          </p:cNvPr>
          <p:cNvSpPr txBox="1"/>
          <p:nvPr/>
        </p:nvSpPr>
        <p:spPr>
          <a:xfrm>
            <a:off x="2154198" y="3638021"/>
            <a:ext cx="2445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0" u="none" strike="noStrike" dirty="0">
                <a:effectLst/>
                <a:latin typeface="-apple-system"/>
              </a:rPr>
              <a:t>For transmission </a:t>
            </a:r>
          </a:p>
          <a:p>
            <a:r>
              <a:rPr lang="en-US" altLang="ko-KR" sz="2400" i="0" u="none" strike="noStrike" dirty="0">
                <a:effectLst/>
                <a:latin typeface="-apple-system"/>
              </a:rPr>
              <a:t>between </a:t>
            </a:r>
            <a:r>
              <a:rPr lang="en-US" altLang="ko-KR" sz="2400" i="0" u="none" strike="noStrike" dirty="0" err="1">
                <a:effectLst/>
                <a:latin typeface="-apple-system"/>
              </a:rPr>
              <a:t>arduinos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8F6E9-B7D2-0FA1-5856-FA08EB75E872}"/>
              </a:ext>
            </a:extLst>
          </p:cNvPr>
          <p:cNvSpPr txBox="1"/>
          <p:nvPr/>
        </p:nvSpPr>
        <p:spPr>
          <a:xfrm>
            <a:off x="2154198" y="5315943"/>
            <a:ext cx="29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FF0358-3A0E-D840-A340-DC9D112E1D6A}"/>
              </a:ext>
            </a:extLst>
          </p:cNvPr>
          <p:cNvSpPr txBox="1"/>
          <p:nvPr/>
        </p:nvSpPr>
        <p:spPr>
          <a:xfrm>
            <a:off x="2138554" y="5302601"/>
            <a:ext cx="3080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To connect </a:t>
            </a:r>
          </a:p>
          <a:p>
            <a:r>
              <a:rPr lang="en-US" altLang="ko-KR" sz="2400" dirty="0"/>
              <a:t>phone in local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91302-91AB-5069-0134-E9D925D96AF4}"/>
              </a:ext>
            </a:extLst>
          </p:cNvPr>
          <p:cNvSpPr txBox="1"/>
          <p:nvPr/>
        </p:nvSpPr>
        <p:spPr>
          <a:xfrm>
            <a:off x="7974419" y="1414261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humidifiter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C28FC-445F-2352-0A50-16803C8726D9}"/>
              </a:ext>
            </a:extLst>
          </p:cNvPr>
          <p:cNvSpPr txBox="1"/>
          <p:nvPr/>
        </p:nvSpPr>
        <p:spPr>
          <a:xfrm>
            <a:off x="7974419" y="1821747"/>
            <a:ext cx="2703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just making vapor</a:t>
            </a:r>
            <a:endParaRPr lang="ko-KR" altLang="en-US" sz="2400" dirty="0"/>
          </a:p>
        </p:txBody>
      </p:sp>
      <p:pic>
        <p:nvPicPr>
          <p:cNvPr id="18" name="그림 17" descr="블랙, 스크린샷, 어둠, 흑백이(가) 표시된 사진&#10;&#10;자동 생성된 설명">
            <a:extLst>
              <a:ext uri="{FF2B5EF4-FFF2-40B4-BE49-F238E27FC236}">
                <a16:creationId xmlns:a16="http://schemas.microsoft.com/office/drawing/2014/main" id="{85FB3EA6-57F3-E7E3-935E-065CD88D1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3" t="60341" r="28968" b="25240"/>
          <a:stretch/>
        </p:blipFill>
        <p:spPr>
          <a:xfrm>
            <a:off x="7792229" y="4030828"/>
            <a:ext cx="1781176" cy="988878"/>
          </a:xfrm>
          <a:prstGeom prst="rect">
            <a:avLst/>
          </a:prstGeom>
        </p:spPr>
      </p:pic>
      <p:pic>
        <p:nvPicPr>
          <p:cNvPr id="20" name="그림 19" descr="블랙, 스크린샷, 어둠, 흑백이(가) 표시된 사진&#10;&#10;자동 생성된 설명">
            <a:extLst>
              <a:ext uri="{FF2B5EF4-FFF2-40B4-BE49-F238E27FC236}">
                <a16:creationId xmlns:a16="http://schemas.microsoft.com/office/drawing/2014/main" id="{49B9D48F-DC05-2B12-57D8-1436BBAAC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3" t="30544" r="60374" b="49798"/>
          <a:stretch/>
        </p:blipFill>
        <p:spPr>
          <a:xfrm>
            <a:off x="5624110" y="3813638"/>
            <a:ext cx="1496432" cy="1348182"/>
          </a:xfrm>
          <a:prstGeom prst="rect">
            <a:avLst/>
          </a:prstGeom>
        </p:spPr>
      </p:pic>
      <p:pic>
        <p:nvPicPr>
          <p:cNvPr id="22" name="그림 21" descr="블랙, 스크린샷, 어둠, 흑백이(가) 표시된 사진&#10;&#10;자동 생성된 설명">
            <a:extLst>
              <a:ext uri="{FF2B5EF4-FFF2-40B4-BE49-F238E27FC236}">
                <a16:creationId xmlns:a16="http://schemas.microsoft.com/office/drawing/2014/main" id="{79CFCDDE-E886-C58A-192A-13176DA6EE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5" t="22296" r="35296" b="62171"/>
          <a:stretch/>
        </p:blipFill>
        <p:spPr>
          <a:xfrm>
            <a:off x="5863419" y="5397652"/>
            <a:ext cx="971551" cy="1065306"/>
          </a:xfrm>
          <a:prstGeom prst="rect">
            <a:avLst/>
          </a:prstGeom>
        </p:spPr>
      </p:pic>
      <p:pic>
        <p:nvPicPr>
          <p:cNvPr id="24" name="그림 23" descr="블랙, 스크린샷, 어둠, 흑백이(가) 표시된 사진&#10;&#10;자동 생성된 설명">
            <a:extLst>
              <a:ext uri="{FF2B5EF4-FFF2-40B4-BE49-F238E27FC236}">
                <a16:creationId xmlns:a16="http://schemas.microsoft.com/office/drawing/2014/main" id="{3BF2FFFF-5A45-294D-27B5-3A000D24AC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5" t="59363" r="57483" b="24408"/>
          <a:stretch/>
        </p:blipFill>
        <p:spPr>
          <a:xfrm>
            <a:off x="7893656" y="5349964"/>
            <a:ext cx="904875" cy="1112994"/>
          </a:xfrm>
          <a:prstGeom prst="rect">
            <a:avLst/>
          </a:prstGeom>
        </p:spPr>
      </p:pic>
      <p:pic>
        <p:nvPicPr>
          <p:cNvPr id="26" name="그림 25" descr="블랙, 스크린샷, 어둠, 흑백이(가) 표시된 사진&#10;&#10;자동 생성된 설명">
            <a:extLst>
              <a:ext uri="{FF2B5EF4-FFF2-40B4-BE49-F238E27FC236}">
                <a16:creationId xmlns:a16="http://schemas.microsoft.com/office/drawing/2014/main" id="{3055E417-EEEE-7D6D-1E88-67EC9EA4D1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9" t="60994" r="46847" b="22800"/>
          <a:stretch/>
        </p:blipFill>
        <p:spPr>
          <a:xfrm>
            <a:off x="10245092" y="3969582"/>
            <a:ext cx="753902" cy="11113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CF5DCD-798B-B162-FF91-E7E275EF9B81}"/>
              </a:ext>
            </a:extLst>
          </p:cNvPr>
          <p:cNvSpPr txBox="1"/>
          <p:nvPr/>
        </p:nvSpPr>
        <p:spPr>
          <a:xfrm>
            <a:off x="7038542" y="4199430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*3</a:t>
            </a:r>
            <a:endParaRPr lang="ko-KR" alt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D43847-EA4A-88D6-A75A-A1ED0389D580}"/>
              </a:ext>
            </a:extLst>
          </p:cNvPr>
          <p:cNvSpPr txBox="1"/>
          <p:nvPr/>
        </p:nvSpPr>
        <p:spPr>
          <a:xfrm>
            <a:off x="9317338" y="416718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*1</a:t>
            </a:r>
            <a:endParaRPr lang="ko-KR" alt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4872CE-9701-85C2-D493-E86C54C2E7C4}"/>
              </a:ext>
            </a:extLst>
          </p:cNvPr>
          <p:cNvSpPr txBox="1"/>
          <p:nvPr/>
        </p:nvSpPr>
        <p:spPr>
          <a:xfrm>
            <a:off x="10842447" y="412974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*1</a:t>
            </a:r>
            <a:endParaRPr lang="ko-KR" altLang="en-US" sz="2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6E155-405D-15AE-5CA3-3EA37D9FA0FA}"/>
              </a:ext>
            </a:extLst>
          </p:cNvPr>
          <p:cNvSpPr txBox="1"/>
          <p:nvPr/>
        </p:nvSpPr>
        <p:spPr>
          <a:xfrm>
            <a:off x="8682817" y="561121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*1</a:t>
            </a:r>
            <a:endParaRPr lang="ko-KR" altLang="en-US" sz="2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B7E9A-D378-F7C6-182A-DCF65BF457F9}"/>
              </a:ext>
            </a:extLst>
          </p:cNvPr>
          <p:cNvSpPr txBox="1"/>
          <p:nvPr/>
        </p:nvSpPr>
        <p:spPr>
          <a:xfrm>
            <a:off x="6741019" y="5580440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*2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4717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D494B-62C7-CA4A-A41E-5F5F4502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architecture : detailed design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A1EB3-4053-C7FC-8C07-BCEA7398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F343-0F53-4477-A188-BCCDB7344346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AC3EA-33C4-3D28-B3D7-8BFC03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term_project_proposal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C2A4DA9-0977-E327-337D-8A7DEC4E68DE}"/>
              </a:ext>
            </a:extLst>
          </p:cNvPr>
          <p:cNvSpPr/>
          <p:nvPr/>
        </p:nvSpPr>
        <p:spPr>
          <a:xfrm>
            <a:off x="1181099" y="1145381"/>
            <a:ext cx="9829800" cy="5453062"/>
          </a:xfrm>
          <a:prstGeom prst="roundRect">
            <a:avLst>
              <a:gd name="adj" fmla="val 520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17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BEF71-DD09-E8A3-149B-6F235309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18CAE-5CC2-7822-AA51-3E9B838C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485900"/>
            <a:ext cx="11229975" cy="495458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Arduino Cloud Explained</a:t>
            </a:r>
          </a:p>
          <a:p>
            <a:pPr lvl="1"/>
            <a:r>
              <a:rPr lang="en-US" altLang="ko-KR" sz="2000" dirty="0">
                <a:hlinkClick r:id="rId4"/>
              </a:rPr>
              <a:t>https://www.youtube.com/watch?v=uaLrmLCqGnc&amp;t=300s</a:t>
            </a:r>
            <a:endParaRPr lang="en-US" altLang="ko-KR" sz="2000" dirty="0"/>
          </a:p>
          <a:p>
            <a:r>
              <a:rPr lang="en-US" altLang="ko-KR" sz="2400" dirty="0"/>
              <a:t>How to connect ‘</a:t>
            </a:r>
            <a:r>
              <a:rPr lang="en-US" altLang="ko-KR" sz="2400" dirty="0" err="1"/>
              <a:t>Iot_cloud</a:t>
            </a:r>
            <a:r>
              <a:rPr lang="en-US" altLang="ko-KR" sz="2400" dirty="0"/>
              <a:t>’ with ESP8266.</a:t>
            </a:r>
          </a:p>
          <a:p>
            <a:pPr lvl="1"/>
            <a:r>
              <a:rPr lang="en-US" altLang="ko-KR" sz="2000" dirty="0">
                <a:hlinkClick r:id="rId5"/>
              </a:rPr>
              <a:t>https://www.youtube.com/watch?v=3Of8Cq7mY3U</a:t>
            </a:r>
            <a:endParaRPr lang="en-US" altLang="ko-KR" sz="2000" dirty="0"/>
          </a:p>
          <a:p>
            <a:r>
              <a:rPr lang="en-US" altLang="ko-KR" sz="2400" dirty="0"/>
              <a:t>NRF24L01</a:t>
            </a:r>
          </a:p>
          <a:p>
            <a:pPr lvl="1"/>
            <a:r>
              <a:rPr lang="en-US" altLang="ko-KR" sz="2000" dirty="0">
                <a:hlinkClick r:id="rId6"/>
              </a:rPr>
              <a:t>https://www.youtube.com/watch?v=xb7psLhKTMA&amp;t=208s</a:t>
            </a:r>
            <a:endParaRPr lang="en-US" altLang="ko-KR" sz="2000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F408D-1552-59CE-33C6-8B848B19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89B2-2EEE-4BF3-B2FB-614D29BAD501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1639E-3C7B-B559-6B7B-0EC08622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 dirty="0"/>
          </a:p>
        </p:txBody>
      </p:sp>
      <p:pic>
        <p:nvPicPr>
          <p:cNvPr id="6" name="온라인 미디어 5" title="Connect an ESP8266 Board to the IoT Cloud Securely, Without Any Code">
            <a:hlinkClick r:id="" action="ppaction://media"/>
            <a:extLst>
              <a:ext uri="{FF2B5EF4-FFF2-40B4-BE49-F238E27FC236}">
                <a16:creationId xmlns:a16="http://schemas.microsoft.com/office/drawing/2014/main" id="{BEAD988A-DADD-7E66-090B-C321023FA88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914400" y="1162051"/>
            <a:ext cx="4821839" cy="2724339"/>
          </a:xfrm>
          <a:prstGeom prst="rect">
            <a:avLst/>
          </a:prstGeom>
        </p:spPr>
      </p:pic>
      <p:pic>
        <p:nvPicPr>
          <p:cNvPr id="7" name="온라인 미디어 6" title="How To Build an Arduino Wireless Network with Multiple NRF24L01 Modules">
            <a:hlinkClick r:id="" action="ppaction://media"/>
            <a:extLst>
              <a:ext uri="{FF2B5EF4-FFF2-40B4-BE49-F238E27FC236}">
                <a16:creationId xmlns:a16="http://schemas.microsoft.com/office/drawing/2014/main" id="{7A56628E-9455-86C1-EB74-5B8466E524E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6307931" y="1162051"/>
            <a:ext cx="4821839" cy="272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6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여름 야외 풍경 배경 일러스트, 여름 야외 풍경 사진 및 배경 화면 무료 다운로드 | Pngtree">
            <a:extLst>
              <a:ext uri="{FF2B5EF4-FFF2-40B4-BE49-F238E27FC236}">
                <a16:creationId xmlns:a16="http://schemas.microsoft.com/office/drawing/2014/main" id="{B46153AC-55EE-68FE-44DD-B0E0DE84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09" y="2095018"/>
            <a:ext cx="10712779" cy="43927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31E0EC-508B-C293-6DA5-A84B057B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Special points of our proposed system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8E78E-52C4-D439-DE10-026ECC66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8668-244D-40CD-BC16-56A680766A87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4F92EC-7E11-5AF5-9404-7C93234E1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term_project_proposal</a:t>
            </a:r>
            <a:endParaRPr lang="ko-KR" altLang="en-US"/>
          </a:p>
        </p:txBody>
      </p:sp>
      <p:pic>
        <p:nvPicPr>
          <p:cNvPr id="6" name="그림 5" descr="하트, 창의성이(가) 표시된 사진&#10;&#10;자동 생성된 설명">
            <a:extLst>
              <a:ext uri="{FF2B5EF4-FFF2-40B4-BE49-F238E27FC236}">
                <a16:creationId xmlns:a16="http://schemas.microsoft.com/office/drawing/2014/main" id="{795D49FE-38A9-D9AF-F5D9-3E5F5DBC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76" y="1185072"/>
            <a:ext cx="3580385" cy="2686840"/>
          </a:xfrm>
          <a:prstGeom prst="rect">
            <a:avLst/>
          </a:prstGeom>
        </p:spPr>
      </p:pic>
      <p:pic>
        <p:nvPicPr>
          <p:cNvPr id="3074" name="Picture 2" descr="GitHub - Bharadwaj-R/NodeMCU-and-Arduino-Cloud: An introduction to NodeMCU  - ESP8266 and Arduino Cloud">
            <a:extLst>
              <a:ext uri="{FF2B5EF4-FFF2-40B4-BE49-F238E27FC236}">
                <a16:creationId xmlns:a16="http://schemas.microsoft.com/office/drawing/2014/main" id="{24DEBFB2-81DC-5B2B-BE0A-6C7DC9E8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502" y="1619740"/>
            <a:ext cx="1929332" cy="149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집 그림 – 무료 일러스트 소재집 KuKuKeKe">
            <a:extLst>
              <a:ext uri="{FF2B5EF4-FFF2-40B4-BE49-F238E27FC236}">
                <a16:creationId xmlns:a16="http://schemas.microsoft.com/office/drawing/2014/main" id="{2A563B6D-455E-B6E7-38CC-092D2B22C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2" y="3483015"/>
            <a:ext cx="3374985" cy="337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의류, 만화 영화, 그림, 스탠딩이(가) 표시된 사진&#10;&#10;자동 생성된 설명">
            <a:extLst>
              <a:ext uri="{FF2B5EF4-FFF2-40B4-BE49-F238E27FC236}">
                <a16:creationId xmlns:a16="http://schemas.microsoft.com/office/drawing/2014/main" id="{A1ECE0F3-1A5B-F461-35CC-459AF86EA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05" y="3871912"/>
            <a:ext cx="2391454" cy="239145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83CD90D-0172-9B62-4F8D-06620D0BB5BB}"/>
              </a:ext>
            </a:extLst>
          </p:cNvPr>
          <p:cNvCxnSpPr>
            <a:cxnSpLocks/>
          </p:cNvCxnSpPr>
          <p:nvPr/>
        </p:nvCxnSpPr>
        <p:spPr>
          <a:xfrm>
            <a:off x="7502551" y="3262397"/>
            <a:ext cx="1233891" cy="102900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17D082-8C99-333D-F267-31CF7C94154F}"/>
              </a:ext>
            </a:extLst>
          </p:cNvPr>
          <p:cNvCxnSpPr>
            <a:cxnSpLocks/>
          </p:cNvCxnSpPr>
          <p:nvPr/>
        </p:nvCxnSpPr>
        <p:spPr>
          <a:xfrm flipH="1">
            <a:off x="3442996" y="3119221"/>
            <a:ext cx="1412260" cy="9862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73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316</Words>
  <Application>Microsoft Office PowerPoint</Application>
  <PresentationFormat>와이드스크린</PresentationFormat>
  <Paragraphs>94</Paragraphs>
  <Slides>12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-apple-system</vt:lpstr>
      <vt:lpstr>HY헤드라인M</vt:lpstr>
      <vt:lpstr>맑은 고딕</vt:lpstr>
      <vt:lpstr>Arial</vt:lpstr>
      <vt:lpstr>Office 테마</vt:lpstr>
      <vt:lpstr>Robotics term project proposal </vt:lpstr>
      <vt:lpstr>Project Title : </vt:lpstr>
      <vt:lpstr>Project Goal : </vt:lpstr>
      <vt:lpstr>Motivation : </vt:lpstr>
      <vt:lpstr>overall architecture : basic design</vt:lpstr>
      <vt:lpstr>Hardware components and their role :</vt:lpstr>
      <vt:lpstr>overall architecture : detailed design</vt:lpstr>
      <vt:lpstr>Related work </vt:lpstr>
      <vt:lpstr>Special points of our proposed system</vt:lpstr>
      <vt:lpstr>Value of our proposed system</vt:lpstr>
      <vt:lpstr>Progress</vt:lpstr>
      <vt:lpstr>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호성 추</dc:creator>
  <cp:lastModifiedBy>호성 추</cp:lastModifiedBy>
  <cp:revision>5</cp:revision>
  <dcterms:created xsi:type="dcterms:W3CDTF">2023-10-26T10:46:59Z</dcterms:created>
  <dcterms:modified xsi:type="dcterms:W3CDTF">2023-10-30T03:39:49Z</dcterms:modified>
</cp:coreProperties>
</file>